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48" r:id="rId5"/>
    <p:sldMasterId id="2147483694" r:id="rId6"/>
  </p:sldMasterIdLst>
  <p:notesMasterIdLst>
    <p:notesMasterId r:id="rId13"/>
  </p:notesMasterIdLst>
  <p:handoutMasterIdLst>
    <p:handoutMasterId r:id="rId14"/>
  </p:handoutMasterIdLst>
  <p:sldIdLst>
    <p:sldId id="404" r:id="rId7"/>
    <p:sldId id="405" r:id="rId8"/>
    <p:sldId id="406" r:id="rId9"/>
    <p:sldId id="407" r:id="rId10"/>
    <p:sldId id="408" r:id="rId11"/>
    <p:sldId id="40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008" userDrawn="1">
          <p15:clr>
            <a:srgbClr val="A4A3A4"/>
          </p15:clr>
        </p15:guide>
        <p15:guide id="4" orient="horz" pos="37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C71224-A924-7A4C-65A1-E019B15D2998}" name="Bishop, Breanna" initials="BB" userId="S::bishop33@llnl.gov::c14ed814-47ec-4dd6-8bc9-26785b8ceb9b" providerId="AD"/>
  <p188:author id="{716B002C-3A50-A698-5C71-9DC521FEE553}" name="Connors, Corey" initials="CC" userId="S::connors7@llnl.gov::1bd5e6ea-8a84-4c08-92e5-e1cc4585c256" providerId="AD"/>
  <p188:author id="{ABD9288F-AF9D-39E2-DE2F-0455E48C6207}" name="Shang, Stephanie P." initials="" userId="S::shang2@llnl.gov::bd3072b9-b4f0-47fa-be31-4f467de226fd" providerId="AD"/>
  <p188:author id="{09B38FA4-97F3-9EFD-6CB2-57A300CFC2C4}" name="Paschal, Katherine" initials="PK" userId="S::paschal3@llnl.gov::dd5872f5-9b7a-4c2a-b4c5-c71673282002" providerId="AD"/>
  <p188:author id="{ADA8D7AE-0C4F-4EB1-3486-383878F3FBA1}" name="Vander Vorst, Mitch" initials="VM" userId="S::vandervorst1@llnl.gov::90622c8b-d6e5-4bc5-960c-d7b492dcfd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62"/>
    <a:srgbClr val="0031A1"/>
    <a:srgbClr val="EAF1FC"/>
    <a:srgbClr val="A9AABC"/>
    <a:srgbClr val="00535C"/>
    <a:srgbClr val="3366CC"/>
    <a:srgbClr val="03658B"/>
    <a:srgbClr val="63666A"/>
    <a:srgbClr val="0032A1"/>
    <a:srgbClr val="FCB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/>
    <p:restoredTop sz="94694"/>
  </p:normalViewPr>
  <p:slideViewPr>
    <p:cSldViewPr snapToGrid="0">
      <p:cViewPr varScale="1">
        <p:scale>
          <a:sx n="121" d="100"/>
          <a:sy n="121" d="100"/>
        </p:scale>
        <p:origin x="1088" y="176"/>
      </p:cViewPr>
      <p:guideLst>
        <p:guide orient="horz" pos="288"/>
        <p:guide pos="3840"/>
        <p:guide pos="4008"/>
        <p:guide orient="horz" pos="37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802918-22C0-8CE6-ACAC-5AA7752501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F02EE2-C741-5562-91E5-0FFBFFA7CE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36E5A-1590-4136-A887-20852AD82C34}" type="datetimeFigureOut">
              <a:rPr lang="en-US" smtClean="0"/>
              <a:t>3/19/25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5B730-239B-F605-C383-0787270CC5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D01379-4D04-C4B3-20B2-858439CFF9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807D5-3579-4B13-8E6D-ACCBBC789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31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C20CD-2D24-491B-8442-D7F8AD17C10D}" type="datetimeFigureOut">
              <a:t>3/19/25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C5F92-FDEA-41A6-8D5E-BC743BE46EA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95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4F567-59E3-2030-DC29-3D45A04A9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49B01D-0443-8EB8-482D-FFB47D681D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3C0E91-AE31-07E6-FB4C-4388093282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45284-A182-5733-CA73-3457C41394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C5F92-FDEA-41A6-8D5E-BC743BE46E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53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Assuming folks are familiar with Flux basics. If not, here are some links.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C5F92-FDEA-41A6-8D5E-BC743BE4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63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Still get lots of questions about --exclusive in </a:t>
            </a:r>
            <a:r>
              <a:rPr lang="en-US" dirty="0" err="1"/>
              <a:t>Slurm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C5F92-FDEA-41A6-8D5E-BC743BE4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46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C5F92-FDEA-41A6-8D5E-BC743BE4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61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C5F92-FDEA-41A6-8D5E-BC743BE4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7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One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tx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8E7A4A-15BE-881A-D85E-180C7CDD75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1A5A724-1DDF-3949-9E8D-06FF184324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2A293C-7FF4-831E-A43B-4088E75C6AD5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CE1E76-6C82-3CCF-A379-0596E4A46A2E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Graphic 6">
              <a:extLst>
                <a:ext uri="{FF2B5EF4-FFF2-40B4-BE49-F238E27FC236}">
                  <a16:creationId xmlns:a16="http://schemas.microsoft.com/office/drawing/2014/main" id="{8D15C4A5-BB78-68F7-F84B-AA6A10B651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53C3E93-D900-4902-9994-ACFFC94BAC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78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3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with Quote or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39AC7-FFA7-29D4-C18D-034BF13E0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740CFEF-7C94-1A7B-0398-2AA9358883B9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739470" y="5653616"/>
            <a:ext cx="3932237" cy="611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0" i="0">
                <a:solidFill>
                  <a:srgbClr val="63666A"/>
                </a:solidFill>
                <a:latin typeface="Aptos Light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—Name, Title</a:t>
            </a:r>
          </a:p>
          <a:p>
            <a:pPr lvl="0"/>
            <a:r>
              <a:rPr lang="en-US"/>
              <a:t>Organization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6A7522E-6D5F-889A-AD0D-BC092605091E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48033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800" b="1" i="0">
                <a:solidFill>
                  <a:srgbClr val="0032A1"/>
                </a:solidFill>
                <a:latin typeface="Aptos SemiBold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“Large text or a quote goes here”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8F12A0B-A23F-1C75-4A75-C529BD723AE1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13DDFFC-1478-7617-AA97-1F8732C915B2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Graphic 6">
              <a:extLst>
                <a:ext uri="{FF2B5EF4-FFF2-40B4-BE49-F238E27FC236}">
                  <a16:creationId xmlns:a16="http://schemas.microsoft.com/office/drawing/2014/main" id="{3CC102CE-BEFA-0F3E-9394-E508D6330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947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948911FF-6ED4-16BE-95A0-E0AAC64C4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827865"/>
            <a:ext cx="12191999" cy="551144"/>
          </a:xfrm>
          <a:prstGeom prst="rect">
            <a:avLst/>
          </a:prstGeom>
          <a:solidFill>
            <a:srgbClr val="0031A1"/>
          </a:solidFill>
        </p:spPr>
        <p:txBody>
          <a:bodyPr anchor="ctr"/>
          <a:lstStyle>
            <a:lvl1pPr marL="0" indent="0" algn="ctr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optional summary. Remove if not needed.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EB2B0BD-CA2F-72F9-3310-7C62306ED04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392198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8A98299-6BD5-007E-C74F-2ED00F0A47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slide with summary box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6FA9E59-D405-67F2-923B-9F1E5A4F93B9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0C18412-6069-B27C-2022-904192E27A45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E385C407-2073-3802-7701-4A3FA2D1DB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7234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406B13-7A85-92DA-832A-0B13F01863F5}"/>
              </a:ext>
            </a:extLst>
          </p:cNvPr>
          <p:cNvGrpSpPr/>
          <p:nvPr userDrawn="1"/>
        </p:nvGrpSpPr>
        <p:grpSpPr>
          <a:xfrm>
            <a:off x="11622555" y="90551"/>
            <a:ext cx="354152" cy="382723"/>
            <a:chOff x="11622555" y="90551"/>
            <a:chExt cx="354152" cy="38272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6C22E7C-9DF2-5421-7530-5B38699F57EF}"/>
                </a:ext>
              </a:extLst>
            </p:cNvPr>
            <p:cNvSpPr/>
            <p:nvPr userDrawn="1"/>
          </p:nvSpPr>
          <p:spPr>
            <a:xfrm>
              <a:off x="11622555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9614801-983D-0050-43CD-0DD4F04DD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48902" y="122528"/>
              <a:ext cx="323829" cy="318769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FA7ABB2-B072-D6BC-7247-4ABD9499CA5A}"/>
              </a:ext>
            </a:extLst>
          </p:cNvPr>
          <p:cNvSpPr/>
          <p:nvPr userDrawn="1"/>
        </p:nvSpPr>
        <p:spPr>
          <a:xfrm>
            <a:off x="0" y="-22225"/>
            <a:ext cx="12192000" cy="6918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0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LLNL logomark">
            <a:extLst>
              <a:ext uri="{FF2B5EF4-FFF2-40B4-BE49-F238E27FC236}">
                <a16:creationId xmlns:a16="http://schemas.microsoft.com/office/drawing/2014/main" id="{903EF629-36E9-F004-93C3-C780D599742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5062" y="114298"/>
            <a:ext cx="4714244" cy="46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10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Title Slide One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2BFE33C-4AEF-F0FD-52C9-6C31F10F0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E6549BC-5E92-3F95-3293-D32AB7894559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tx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447575EF-D581-5C44-8B5C-6A8579A0E3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D48363C-8EA0-69FC-D975-C8286ABFBD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BE476A12-1F7D-E85D-2625-5319E9FAC3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AA8D9AA-E38A-5071-60C4-3379B194DF3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6A260AA-B654-F298-552D-4AF33D0380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F874DC-D3C7-2EE3-795B-3BE84A68078F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F254E38-EC78-BB7F-DED4-CD3344EC77D9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B9DB113B-AB6D-4DC0-1E05-19571DA3FD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74A39D0-B9EC-D405-80C4-E4798ECAD6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57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Title Slide Multi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D26B9E-D9FA-A70C-8ADA-1FCBB15C0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E641588-0F80-F887-E018-D44A3C9D56DE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rgbClr val="63666A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60447267-F6C4-43EF-91AB-E6596AC0D1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9108FF91-B8D5-0805-A8CA-98D0C8CAA5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165663"/>
            <a:ext cx="6228693" cy="89373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  <a:p>
            <a:pPr lvl="0"/>
            <a:endParaRPr lang="en-US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67B86A74-ABAA-EB72-763F-26F3BAC7F7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4CF50F-C986-4517-5212-0EFE1BB4E4B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A509F55-F180-BE74-DBBC-01B93864A2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A864EC-6854-9435-C9D9-4ED06EE6D570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26113E9-4C5A-3911-4581-A7A35EECBC18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5" name="Graphic 6">
              <a:extLst>
                <a:ext uri="{FF2B5EF4-FFF2-40B4-BE49-F238E27FC236}">
                  <a16:creationId xmlns:a16="http://schemas.microsoft.com/office/drawing/2014/main" id="{FFB213A0-23D2-0447-4AD1-C91B9E8111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EC3906F-2471-1437-EBCF-82BF931747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544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Title Slide One-line  Subtitl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2BFE33C-4AEF-F0FD-52C9-6C31F10F0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A9807EC-EDD3-24D9-A732-79B311F63B29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6549BC-5E92-3F95-3293-D32AB7894559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tx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447575EF-D581-5C44-8B5C-6A8579A0E3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D48363C-8EA0-69FC-D975-C8286ABFBD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584039"/>
            <a:ext cx="6228693" cy="425728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3A8D526F-1AF5-7146-880B-94FBB36B14D7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5ED7B02-42F5-7DB4-9A00-E30F2493C957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54E6076-416F-565E-9B2E-54C6310F9183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BE476A12-1F7D-E85D-2625-5319E9FAC3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AA8D9AA-E38A-5071-60C4-3379B194DF3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6A260AA-B654-F298-552D-4AF33D0380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E0BFAD3-09E5-FF84-85AB-7FF2FA9546F4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F4B8500-3A9F-3001-2973-B9088B8C0AE2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6">
              <a:extLst>
                <a:ext uri="{FF2B5EF4-FFF2-40B4-BE49-F238E27FC236}">
                  <a16:creationId xmlns:a16="http://schemas.microsoft.com/office/drawing/2014/main" id="{7AC82169-BFBF-8287-50F1-38FE74E396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60E5673-9BC4-1DF8-4586-9182A1E42D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687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Title Slide Multi-line Subtitl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40F3E38-A517-DFF7-8226-A100372A6DB0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D26B9E-D9FA-A70C-8ADA-1FCBB15C0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E641588-0F80-F887-E018-D44A3C9D56DE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rgbClr val="63666A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60447267-F6C4-43EF-91AB-E6596AC0D1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9108FF91-B8D5-0805-A8CA-98D0C8CAA5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576327"/>
            <a:ext cx="6228693" cy="483068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  <a:p>
            <a:pPr lvl="0"/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6A47695-9AFE-F5E3-2EA5-F0DFFC661FFA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41EB0821-ACD8-ECBC-3D43-C84972613E91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2227BCDA-CBEE-70E7-C9A1-4CD202C486F5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67B86A74-ABAA-EB72-763F-26F3BAC7F7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4CF50F-C986-4517-5212-0EFE1BB4E4B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A509F55-F180-BE74-DBBC-01B93864A2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0CEBBB8-DEC3-8753-F5D2-DFD78D40FD89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113027-975F-0631-5951-FCDC5003840B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Graphic 6">
              <a:extLst>
                <a:ext uri="{FF2B5EF4-FFF2-40B4-BE49-F238E27FC236}">
                  <a16:creationId xmlns:a16="http://schemas.microsoft.com/office/drawing/2014/main" id="{421D2E5D-B836-D50F-CF8B-666425C97A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C32179D-DE78-6461-CAB0-368319934D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02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DE77ADB-A6F7-8187-11FF-D9AB84616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03524"/>
            <a:ext cx="12192000" cy="146131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102D3CF8-5D1F-68FB-CCDF-1625C02147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3745" y="1623606"/>
            <a:ext cx="9887615" cy="187991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1" i="0">
                <a:solidFill>
                  <a:srgbClr val="0032A1"/>
                </a:solidFill>
                <a:latin typeface="Aptos SemiBold" panose="020B0004020202020204" pitchFamily="34" charset="0"/>
              </a:defRPr>
            </a:lvl1pPr>
          </a:lstStyle>
          <a:p>
            <a:pPr lvl="0"/>
            <a:r>
              <a:rPr lang="en-US"/>
              <a:t>Optional section text</a:t>
            </a:r>
          </a:p>
          <a:p>
            <a:pPr lvl="0"/>
            <a:r>
              <a:rPr lang="en-US"/>
              <a:t>Can be two lines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11BAAEF7-B03D-7743-080B-13028704C3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93745" y="3776981"/>
            <a:ext cx="9887615" cy="9144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heading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4DE2A3-6A5A-DA80-F9A3-A56CC2735A20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FE699A6-5205-9F36-12AB-4ABF77F5FB41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B56A7922-543A-A6FC-7948-F6027DB556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1583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7767419-3ADF-2887-9205-A6D520077D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450869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AA8F21-C6B8-8803-25D0-4715B897D1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content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92F1C7-DB28-4F55-9761-795B5E171F61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2EB9DAA-A3BE-12B4-880A-46501E4E06A8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A80BC58F-91B1-57EA-CED4-A1DEA35876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4197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Multi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rgbClr val="63666A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E66D38BB-8056-B61B-52F8-60F7D548B4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145802"/>
            <a:ext cx="6228693" cy="89373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07D1CCA8-944E-8CE6-8C03-6B24E1A7A5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EB6D10A-2255-D43D-81F9-DC85D8BF7D2C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B6339F-B871-8677-F912-20F171EE14E0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6">
              <a:extLst>
                <a:ext uri="{FF2B5EF4-FFF2-40B4-BE49-F238E27FC236}">
                  <a16:creationId xmlns:a16="http://schemas.microsoft.com/office/drawing/2014/main" id="{8E20766E-F8C0-8A5D-2917-50FD2A6F12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2A43FE8-62D3-456F-7FAD-F80B08D6A1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456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32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EAA8F21-C6B8-8803-25D0-4715B897D1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only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F72B80-B728-C70D-5F5F-446A2FBDD852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D24AB26-3A5A-5593-CFDE-4EBAFF854C8F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4F01E734-D158-BBE5-FE0A-1430B123A9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5996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64AE59-B325-DFCF-6E68-E10FF31EDB3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0" y="2059189"/>
            <a:ext cx="5280329" cy="41828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A6B10DB-E9C7-E500-E239-3BBD6F45B04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39470" y="2059189"/>
            <a:ext cx="5280329" cy="41828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1043091-667A-57CA-DE1E-DB1F9BF2C6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comparison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C22C062-C6FB-2913-EE4B-F6B756F91277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BF61FF9-11C0-C8F3-696B-7A1014ED5317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56FEA8BC-F63F-EBBC-F1DE-C8D0731397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9324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Imag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2A7EB69-99B8-8F07-CECC-8DA7417A6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F7D0D37-C2FD-1E65-9C42-7B7C2986A40A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39470" y="2059189"/>
            <a:ext cx="3932237" cy="380186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968E4FB-834E-F843-649D-017A914DAFA3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9623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rgbClr val="0032A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Content and image slide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254D90A-58CC-BA57-D3DE-C4EFCD4F13E6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34527FB-5522-CB82-4DAD-B374B9B1A779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964C7F9D-9B21-356C-4366-E912555379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9761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Image with Quote or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4DBF6D0-BB35-EC4D-C643-60EF75327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DBA50422-6312-010B-7E06-6A82389B865F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739470" y="5653616"/>
            <a:ext cx="3932237" cy="611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0" i="0">
                <a:solidFill>
                  <a:srgbClr val="63666A"/>
                </a:solidFill>
                <a:latin typeface="Aptos Light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—Name, Title</a:t>
            </a:r>
          </a:p>
          <a:p>
            <a:pPr lvl="0"/>
            <a:r>
              <a:rPr lang="en-US"/>
              <a:t>Organization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BBC6A25-D95F-0ED7-1807-C73BB03A978C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48033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800" b="1" i="0">
                <a:solidFill>
                  <a:srgbClr val="0032A1"/>
                </a:solidFill>
                <a:latin typeface="Aptos SemiBold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“Large text or a quote goes here”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4A3655-EA25-6DE2-B3AD-535BA6DB9C4E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15DAB08-5BE1-F359-6D24-6F3E74F4C50A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E09E0082-7B6A-DEF7-5C69-58953047F4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1568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8">
            <a:extLst>
              <a:ext uri="{FF2B5EF4-FFF2-40B4-BE49-F238E27FC236}">
                <a16:creationId xmlns:a16="http://schemas.microsoft.com/office/drawing/2014/main" id="{A260AD74-3FF3-F41C-76D8-BA73E7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868444"/>
            <a:ext cx="12191999" cy="551144"/>
          </a:xfrm>
          <a:prstGeom prst="rect">
            <a:avLst/>
          </a:prstGeom>
          <a:solidFill>
            <a:srgbClr val="0031A1"/>
          </a:solidFill>
        </p:spPr>
        <p:txBody>
          <a:bodyPr anchor="ctr"/>
          <a:lstStyle>
            <a:lvl1pPr marL="0" indent="0" algn="ctr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optional summary. Remove if not needed.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685B5-0C1F-AAA8-99A3-51160FDB69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392198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AA8F21-C6B8-8803-25D0-4715B897D1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slide with summary box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6CB478C-56C0-23C6-6CD6-112A033ADA4E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7A79867-6D7B-A8B4-ACEA-406F4844CDFF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" name="Graphic 6">
              <a:extLst>
                <a:ext uri="{FF2B5EF4-FFF2-40B4-BE49-F238E27FC236}">
                  <a16:creationId xmlns:a16="http://schemas.microsoft.com/office/drawing/2014/main" id="{EF8AC041-375E-0F1E-9B85-9D9DDB028C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9049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FE43AE0-3171-2922-B692-7B073A075F1B}"/>
              </a:ext>
            </a:extLst>
          </p:cNvPr>
          <p:cNvGrpSpPr/>
          <p:nvPr userDrawn="1"/>
        </p:nvGrpSpPr>
        <p:grpSpPr>
          <a:xfrm>
            <a:off x="11622555" y="90551"/>
            <a:ext cx="354152" cy="382723"/>
            <a:chOff x="11622555" y="90551"/>
            <a:chExt cx="354152" cy="3827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D124DBD-737F-5BFE-6462-BBA02DD17F88}"/>
                </a:ext>
              </a:extLst>
            </p:cNvPr>
            <p:cNvSpPr/>
            <p:nvPr userDrawn="1"/>
          </p:nvSpPr>
          <p:spPr>
            <a:xfrm>
              <a:off x="11622555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75D4620E-0E41-8EA5-371D-988141614F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48902" y="122528"/>
              <a:ext cx="323829" cy="318769"/>
            </a:xfrm>
            <a:prstGeom prst="rect">
              <a:avLst/>
            </a:prstGeom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50954F28-0278-D559-FF03-4074206054F4}"/>
              </a:ext>
            </a:extLst>
          </p:cNvPr>
          <p:cNvSpPr/>
          <p:nvPr userDrawn="1"/>
        </p:nvSpPr>
        <p:spPr>
          <a:xfrm>
            <a:off x="-25400" y="-22225"/>
            <a:ext cx="12217400" cy="6905624"/>
          </a:xfrm>
          <a:prstGeom prst="rect">
            <a:avLst/>
          </a:prstGeom>
          <a:solidFill>
            <a:srgbClr val="EAF1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1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ermorium Ice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LLNL logomark">
            <a:extLst>
              <a:ext uri="{FF2B5EF4-FFF2-40B4-BE49-F238E27FC236}">
                <a16:creationId xmlns:a16="http://schemas.microsoft.com/office/drawing/2014/main" id="{A547E027-1EA5-8C01-AD18-34C4341E36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5062" y="114298"/>
            <a:ext cx="4714244" cy="46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865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Title Slide One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tx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8E7A4A-15BE-881A-D85E-180C7CDD75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1A5A724-1DDF-3949-9E8D-06FF184324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2A293C-7FF4-831E-A43B-4088E75C6AD5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CE1E76-6C82-3CCF-A379-0596E4A46A2E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Graphic 6">
              <a:extLst>
                <a:ext uri="{FF2B5EF4-FFF2-40B4-BE49-F238E27FC236}">
                  <a16:creationId xmlns:a16="http://schemas.microsoft.com/office/drawing/2014/main" id="{8D15C4A5-BB78-68F7-F84B-AA6A10B651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53C3E93-D900-4902-9994-ACFFC94BAC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282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948911FF-6ED4-16BE-95A0-E0AAC64C4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827865"/>
            <a:ext cx="12191999" cy="551144"/>
          </a:xfrm>
          <a:prstGeom prst="rect">
            <a:avLst/>
          </a:prstGeom>
          <a:solidFill>
            <a:srgbClr val="0031A1"/>
          </a:solidFill>
        </p:spPr>
        <p:txBody>
          <a:bodyPr anchor="ctr"/>
          <a:lstStyle>
            <a:lvl1pPr marL="0" indent="0" algn="ctr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optional summary. Remove if not needed.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EB2B0BD-CA2F-72F9-3310-7C62306ED04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392198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8A98299-6BD5-007E-C74F-2ED00F0A47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slide with summary box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6FA9E59-D405-67F2-923B-9F1E5A4F93B9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0C18412-6069-B27C-2022-904192E27A45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E385C407-2073-3802-7701-4A3FA2D1DB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30627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LLNL logomark">
            <a:extLst>
              <a:ext uri="{FF2B5EF4-FFF2-40B4-BE49-F238E27FC236}">
                <a16:creationId xmlns:a16="http://schemas.microsoft.com/office/drawing/2014/main" id="{903EF629-36E9-F004-93C3-C780D599742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5062" y="114298"/>
            <a:ext cx="4714244" cy="46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8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One-lin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D6243BB-1A0B-F4EC-D8B0-BAFDB08E54A1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rgbClr val="EAF1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tx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8E7A4A-15BE-881A-D85E-180C7CDD75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0677F880-7F53-9A2C-4A1A-3A656A5B31A1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44DB0D0-9F93-469E-320E-13671CB6980D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CEEE6DCD-561B-BFA6-B32E-308CD0ABE450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1A5A724-1DDF-3949-9E8D-06FF184324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DCCADD8-BB05-BF76-2392-73E7C323FA28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5BD938E-B952-528D-2A1A-537413FD4E1B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Graphic 6">
              <a:extLst>
                <a:ext uri="{FF2B5EF4-FFF2-40B4-BE49-F238E27FC236}">
                  <a16:creationId xmlns:a16="http://schemas.microsoft.com/office/drawing/2014/main" id="{6D1FCC57-ED1D-71CE-70FC-8F8D811D2B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D7BCB6EF-FEF6-1E1F-F966-03AA4A64FE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06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Title Slide One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BB9592-8864-BE40-C836-07BB5A185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184B7DD-AFA4-9301-1D26-123EB100365B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bg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1D6E4C27-AD38-CC97-A72B-8F14DDF644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3D6F3410-C340-4487-C22D-6AE50BC0C4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39A06243-9718-3E77-00C3-D4F4052C24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974BF3E-949D-80C5-E462-81C9E2FE42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50B73D-67B6-98C4-267E-659C89CADC7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A5BE25-91C3-099A-C2B8-1D42A7BF46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8634D62-0668-3E51-72AB-9EC56F555510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CE4A88-E38F-437C-2B25-3B6B60773D11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6">
              <a:extLst>
                <a:ext uri="{FF2B5EF4-FFF2-40B4-BE49-F238E27FC236}">
                  <a16:creationId xmlns:a16="http://schemas.microsoft.com/office/drawing/2014/main" id="{C74E1CBE-059D-CD66-C456-B5C01FFCC7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97014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Title Slide Multi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366E419-3817-1482-B04F-5F01CBD06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AF5BBB8-E60B-36CA-9501-4E9CBCD2EA07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bg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BAE1E32-F0A5-85AD-A55D-6CABAFDA5E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31342865-C786-3105-E769-766978BA33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165663"/>
            <a:ext cx="6228693" cy="89373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D3800F-93CE-1E50-3B29-8B46F538A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62FDB6D-4848-F87E-847C-7767A11D720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5BA4572-6B99-2F7E-D468-E1DCA8478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CC3B38-61B7-783E-52C6-00B5050BF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7EA04BE3-B2E4-5E0B-DDDE-B54B250A9165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802C16D-1649-E412-C28B-CE9BB8349E63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71BC2762-1D07-E88C-EB3B-2F7FC96B55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2049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Title Slide One-line Subtitl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FC3773E-EFB0-9F62-37C6-747B3B73E543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BB9592-8864-BE40-C836-07BB5A185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184B7DD-AFA4-9301-1D26-123EB100365B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bg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1D6E4C27-AD38-CC97-A72B-8F14DDF644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3D6F3410-C340-4487-C22D-6AE50BC0C4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7D3EDC3E-FABC-7C2D-C04C-79F7AB2B8AE1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653E7E-7A9E-329B-FFD8-1D9BA9786AAD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0EC055E-155F-D5A6-ED52-24C6B094DA6A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39A06243-9718-3E77-00C3-D4F4052C24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974BF3E-949D-80C5-E462-81C9E2FE42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50B73D-67B6-98C4-267E-659C89CADC7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59819F-BE33-0619-00D8-AA2E74DB2E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401DE8D-4627-4E63-01D7-7AFC7BD68C87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2EAB398-F5A2-BF1D-1D8B-85D9A1A0956B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Graphic 6">
              <a:extLst>
                <a:ext uri="{FF2B5EF4-FFF2-40B4-BE49-F238E27FC236}">
                  <a16:creationId xmlns:a16="http://schemas.microsoft.com/office/drawing/2014/main" id="{D5FD14F8-050B-EB31-7E6D-7F324858BC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47433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Title Slide Multi-line Subtitl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366E419-3817-1482-B04F-5F01CBD06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2B645E0-C06E-36A3-FCCA-0958A2DE3F2E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F5BBB8-E60B-36CA-9501-4E9CBCD2EA07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bg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BAE1E32-F0A5-85AD-A55D-6CABAFDA5E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31342865-C786-3105-E769-766978BA33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584038"/>
            <a:ext cx="6228693" cy="47535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BAB132D-B4BF-5EAD-FEA3-E9DB260DC8DA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C5D7C6E2-A11F-9992-22D9-6F2C99874C8D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AE4F60B-636D-0976-1F43-CA060E14B6FB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D3800F-93CE-1E50-3B29-8B46F538A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62FDB6D-4848-F87E-847C-7767A11D720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5BA4572-6B99-2F7E-D468-E1DCA8478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350D76-D3DA-00B9-EB47-215F803C51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52BBBD00-9842-E737-7C55-0014F698884D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28D6176-3F76-1DE0-6227-B0D3D8D8D4CF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Graphic 6">
              <a:extLst>
                <a:ext uri="{FF2B5EF4-FFF2-40B4-BE49-F238E27FC236}">
                  <a16:creationId xmlns:a16="http://schemas.microsoft.com/office/drawing/2014/main" id="{1149AFE4-C705-3882-9F30-3EEEBA12B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21161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36A78C-E775-A660-63A5-DEC117A7F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03524"/>
            <a:ext cx="12192000" cy="146131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8DE18753-2F2A-4623-864B-1C5D72E45B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3745" y="1623606"/>
            <a:ext cx="9887615" cy="187991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4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pPr lvl="0"/>
            <a:r>
              <a:rPr lang="en-US"/>
              <a:t>Optional section text</a:t>
            </a:r>
          </a:p>
          <a:p>
            <a:pPr lvl="0"/>
            <a:r>
              <a:rPr lang="en-US"/>
              <a:t>Can be two lines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68C20271-5651-D0C8-A20F-A5991817AB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93745" y="3776981"/>
            <a:ext cx="9887615" cy="9144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heading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088618-7323-F613-021C-7EF282FEF3D3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14894D0-90BA-7383-BE51-E3CC9C80EC32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63265006-4B41-90C0-F2C6-C22FDC0F02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45012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DB9A-9551-5A40-D24C-13BA437C8A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4508697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1500"/>
              </a:spcBef>
              <a:defRPr/>
            </a:lvl1pPr>
            <a:lvl2pPr algn="l">
              <a:lnSpc>
                <a:spcPct val="100000"/>
              </a:lnSpc>
              <a:spcBef>
                <a:spcPts val="500"/>
              </a:spcBef>
              <a:defRPr sz="2400"/>
            </a:lvl2pPr>
            <a:lvl3pPr algn="l"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2391FE-461A-8305-C8F0-8FC09663BB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content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34A268B-2822-3537-305A-4177E097BE6C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114D893-B608-B2AE-289A-D71AC38A5F93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D9952794-4BBC-BB1F-AB0E-65F4BC6E12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4391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391FE-461A-8305-C8F0-8FC09663BB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only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F227045-5190-2224-75F9-3B5313E5EE84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9A3F334-69F6-44FB-90E5-53B869F6EF5F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" name="Graphic 6">
              <a:extLst>
                <a:ext uri="{FF2B5EF4-FFF2-40B4-BE49-F238E27FC236}">
                  <a16:creationId xmlns:a16="http://schemas.microsoft.com/office/drawing/2014/main" id="{52BA87F1-4CF9-E33E-B8A8-FD86542383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30426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8627C3B-8F71-7E0E-F898-88D3D3B0757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0" y="2059189"/>
            <a:ext cx="5280329" cy="4182892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1500"/>
              </a:spcBef>
              <a:defRPr/>
            </a:lvl1pPr>
            <a:lvl2pPr algn="l">
              <a:lnSpc>
                <a:spcPct val="100000"/>
              </a:lnSpc>
              <a:spcBef>
                <a:spcPts val="500"/>
              </a:spcBef>
              <a:defRPr sz="2400"/>
            </a:lvl2pPr>
            <a:lvl3pPr algn="l"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53CAD0B-204C-C55B-5F5D-705D6E48C29B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39470" y="2059189"/>
            <a:ext cx="5280329" cy="4182892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1500"/>
              </a:spcBef>
              <a:defRPr/>
            </a:lvl1pPr>
            <a:lvl2pPr algn="l">
              <a:lnSpc>
                <a:spcPct val="100000"/>
              </a:lnSpc>
              <a:spcBef>
                <a:spcPts val="500"/>
              </a:spcBef>
              <a:defRPr sz="2400"/>
            </a:lvl2pPr>
            <a:lvl3pPr algn="l"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3ACEA37-8AD9-4011-E68E-30913E6DD2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comparison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6490C2D-95CE-19F1-295D-B15FE9A497F7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614949C-B6BD-2031-B8B0-30CEEFBC0A67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0939D1BB-8630-23C5-B112-501FBF48498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44157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Imag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AB1E133E-DA39-5AA8-1013-A6F683336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24D7E00-07A2-DC5A-7530-652E06E9354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39470" y="2059189"/>
            <a:ext cx="3932237" cy="3801861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1500"/>
              </a:spcBef>
              <a:defRPr/>
            </a:lvl1pPr>
            <a:lvl2pPr algn="l">
              <a:lnSpc>
                <a:spcPct val="100000"/>
              </a:lnSpc>
              <a:spcBef>
                <a:spcPts val="500"/>
              </a:spcBef>
              <a:defRPr sz="2400"/>
            </a:lvl2pPr>
            <a:lvl3pPr algn="l"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0E38749E-3D70-CF4A-F25F-2AF9BD0684BC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9623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Content and image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755691F-A11E-A92B-7325-3E4BB8EB72EA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7F7F92D-C7CB-5C6F-FD5C-6107C702BF14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2EF14C0F-1069-0587-464E-DDA07BE35AE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67399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Image with Quote or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138BCD77-48BE-35A7-99AC-A16EFB0B0F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353D1-8E82-98FB-E3FF-0FDB24FE9304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739470" y="5653616"/>
            <a:ext cx="3932237" cy="611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0" i="0">
                <a:solidFill>
                  <a:schemeClr val="bg1"/>
                </a:solidFill>
                <a:latin typeface="Aptos Light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—Name, Title</a:t>
            </a:r>
          </a:p>
          <a:p>
            <a:pPr lvl="0"/>
            <a:r>
              <a:rPr lang="en-US"/>
              <a:t>Organization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B110F6E-0B47-7691-9751-12F585435727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48033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48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“Large text or a quote goes here”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CA69396-10B4-E494-346D-4177C9346F09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AC6F2C1-373A-0AFC-60B4-358E19BD220C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5668A782-35E1-40D9-72B5-2DE2AD48A5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330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Multi-line Subtitl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542F7D7-D144-13A5-95F3-BE595396D22D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rgbClr val="EAF1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rgbClr val="63666A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E66D38BB-8056-B61B-52F8-60F7D548B4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584038"/>
            <a:ext cx="6228693" cy="45549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F4E51EA-0747-A2FA-CAED-E61AC89965D3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6CA6951-156C-8875-033B-2B0849F978C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3DC4330-0A31-CB8A-47F8-446E9E83C90B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07D1CCA8-944E-8CE6-8C03-6B24E1A7A5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BE22D1-E58A-5130-A388-4A66556232A7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8386F14-D0C2-02ED-5268-ABF9BBE12B0F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Graphic 6">
              <a:extLst>
                <a:ext uri="{FF2B5EF4-FFF2-40B4-BE49-F238E27FC236}">
                  <a16:creationId xmlns:a16="http://schemas.microsoft.com/office/drawing/2014/main" id="{E78E0EFB-9EB4-5011-8318-1F645C722E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87E853F0-D96E-721F-CE05-A0B362058E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01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8">
            <a:extLst>
              <a:ext uri="{FF2B5EF4-FFF2-40B4-BE49-F238E27FC236}">
                <a16:creationId xmlns:a16="http://schemas.microsoft.com/office/drawing/2014/main" id="{F465E69D-2EBA-EAF0-02C7-23C4EE46C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843392"/>
            <a:ext cx="12191999" cy="551144"/>
          </a:xfrm>
          <a:prstGeom prst="rect">
            <a:avLst/>
          </a:prstGeom>
          <a:solidFill>
            <a:srgbClr val="0031A1"/>
          </a:solidFill>
        </p:spPr>
        <p:txBody>
          <a:bodyPr anchor="ctr"/>
          <a:lstStyle>
            <a:lvl1pPr marL="0" indent="0" algn="ctr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optional summary. Remove if not needed.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AF0F2-3CEF-3390-AFA9-92EA0122B71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3921981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1500"/>
              </a:spcBef>
              <a:defRPr/>
            </a:lvl1pPr>
            <a:lvl2pPr algn="l">
              <a:lnSpc>
                <a:spcPct val="100000"/>
              </a:lnSpc>
              <a:spcBef>
                <a:spcPts val="500"/>
              </a:spcBef>
              <a:defRPr sz="2400"/>
            </a:lvl2pPr>
            <a:lvl3pPr algn="l"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2391FE-461A-8305-C8F0-8FC09663BB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slide with summary box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A6CF2F-F87B-580E-E55A-5260D8CCD093}"/>
              </a:ext>
            </a:extLst>
          </p:cNvPr>
          <p:cNvGrpSpPr/>
          <p:nvPr userDrawn="1"/>
        </p:nvGrpSpPr>
        <p:grpSpPr>
          <a:xfrm>
            <a:off x="11577667" y="106426"/>
            <a:ext cx="443927" cy="395222"/>
            <a:chOff x="10830498" y="90551"/>
            <a:chExt cx="443927" cy="39522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4A610CD-738E-D5AD-87BD-E5FD0B4ACA25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Graphic 6">
              <a:extLst>
                <a:ext uri="{FF2B5EF4-FFF2-40B4-BE49-F238E27FC236}">
                  <a16:creationId xmlns:a16="http://schemas.microsoft.com/office/drawing/2014/main" id="{E4653727-A3C9-DBD4-3E86-14C88B4104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95948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31FF6B2-35C7-D306-77E2-0CED076EEAAF}"/>
              </a:ext>
            </a:extLst>
          </p:cNvPr>
          <p:cNvGrpSpPr/>
          <p:nvPr userDrawn="1"/>
        </p:nvGrpSpPr>
        <p:grpSpPr>
          <a:xfrm>
            <a:off x="11622555" y="103251"/>
            <a:ext cx="354152" cy="382723"/>
            <a:chOff x="11622555" y="90551"/>
            <a:chExt cx="354152" cy="38272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2ED90EF-C05F-D7B5-C320-E6BBCD1B69A6}"/>
                </a:ext>
              </a:extLst>
            </p:cNvPr>
            <p:cNvSpPr/>
            <p:nvPr userDrawn="1"/>
          </p:nvSpPr>
          <p:spPr>
            <a:xfrm>
              <a:off x="11622555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7B5A7D9F-8188-5BF9-BE92-C9BF876EFB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48902" y="122528"/>
              <a:ext cx="323829" cy="318769"/>
            </a:xfrm>
            <a:prstGeom prst="rect">
              <a:avLst/>
            </a:prstGeom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C56F4057-8E98-FA08-9013-6E5B914B0E72}"/>
              </a:ext>
            </a:extLst>
          </p:cNvPr>
          <p:cNvSpPr/>
          <p:nvPr userDrawn="1"/>
        </p:nvSpPr>
        <p:spPr>
          <a:xfrm>
            <a:off x="-9651" y="0"/>
            <a:ext cx="12201652" cy="6896100"/>
          </a:xfrm>
          <a:prstGeom prst="rect">
            <a:avLst/>
          </a:prstGeom>
          <a:solidFill>
            <a:srgbClr val="001E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71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l Navy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LLNL logomark">
            <a:extLst>
              <a:ext uri="{FF2B5EF4-FFF2-40B4-BE49-F238E27FC236}">
                <a16:creationId xmlns:a16="http://schemas.microsoft.com/office/drawing/2014/main" id="{D8DF9641-42BB-6DDC-39B7-5EE92E0E56B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5061" y="134938"/>
            <a:ext cx="4714244" cy="46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5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F93694-358D-A57A-C9FB-DAE48C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03524"/>
            <a:ext cx="12192000" cy="146131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A9E4A75-D5CC-0F01-2E3B-B2D109E54D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3745" y="1623606"/>
            <a:ext cx="9887615" cy="187991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1" i="0">
                <a:solidFill>
                  <a:srgbClr val="0032A1"/>
                </a:solidFill>
                <a:latin typeface="Aptos SemiBold" panose="020B0004020202020204" pitchFamily="34" charset="0"/>
              </a:defRPr>
            </a:lvl1pPr>
          </a:lstStyle>
          <a:p>
            <a:pPr lvl="0"/>
            <a:r>
              <a:rPr lang="en-US"/>
              <a:t>Optional section text</a:t>
            </a:r>
          </a:p>
          <a:p>
            <a:pPr lvl="0"/>
            <a:r>
              <a:rPr lang="en-US"/>
              <a:t>Can be two lines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B42CC85-9864-BE96-2E8D-D34502526B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93745" y="3776981"/>
            <a:ext cx="9887615" cy="9144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heading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36EF51C-5B28-69A0-4081-D305F8505B73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864211F-02AB-9BFA-B3BC-419B89B787C9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772990ED-6DD0-CFE9-7573-250FE5EFDA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5751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78197-C994-67CF-A88C-31BCCFE041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450869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3FBC9-EF00-BABA-8C3D-9A7B4C7AC6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content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214FD3-C327-3FE6-F070-4B63DC3F098D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161D9B-E0ED-6648-03F2-A2570D713627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Graphic 6">
              <a:extLst>
                <a:ext uri="{FF2B5EF4-FFF2-40B4-BE49-F238E27FC236}">
                  <a16:creationId xmlns:a16="http://schemas.microsoft.com/office/drawing/2014/main" id="{8EA23D31-52DF-2E69-A1B9-14117B62F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9471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FBC9-EF00-BABA-8C3D-9A7B4C7AC6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only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D1DA3A-3EB3-30D9-0FA8-E270E6305994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ED7EF15-B45D-8292-346B-AB7ECAABF705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Graphic 6">
              <a:extLst>
                <a:ext uri="{FF2B5EF4-FFF2-40B4-BE49-F238E27FC236}">
                  <a16:creationId xmlns:a16="http://schemas.microsoft.com/office/drawing/2014/main" id="{8BA73B38-82A8-5E92-72C8-F09315E37E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6107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97D851A-4359-3F09-9560-90BFF0B578F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0" y="2059189"/>
            <a:ext cx="5280329" cy="41828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7CE74C1-C574-4101-7585-40715520DD5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39470" y="2059189"/>
            <a:ext cx="5280329" cy="41828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8A98299-6BD5-007E-C74F-2ED00F0A47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comparison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4B03EA-6C6D-C3DC-CDA3-18CA43E1174F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FB949A9-B85D-4814-F862-030F85A23C7C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54AD4CFA-B407-0A32-9EB6-77A0F75177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48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39AC7-FFA7-29D4-C18D-034BF13E0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3D2A6D1-4E1F-9177-6043-4FD9871EF62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39470" y="2059189"/>
            <a:ext cx="3932237" cy="380186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6A7522E-6D5F-889A-AD0D-BC092605091E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9623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rgbClr val="0032A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Content and image slide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C80D677-25A9-E52D-0927-94008A0E2555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815EBAF-4AA8-68C6-1238-80FAC84A5954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Graphic 6">
              <a:extLst>
                <a:ext uri="{FF2B5EF4-FFF2-40B4-BE49-F238E27FC236}">
                  <a16:creationId xmlns:a16="http://schemas.microsoft.com/office/drawing/2014/main" id="{CE1005F3-A568-C6C2-27BC-CE21D259A9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3187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11.sv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image" Target="../media/image10.png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D6F184-D98A-76A1-D3A3-6220CD592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667" y="6383633"/>
            <a:ext cx="12199667" cy="501839"/>
          </a:xfrm>
          <a:prstGeom prst="rect">
            <a:avLst/>
          </a:prstGeom>
          <a:solidFill>
            <a:srgbClr val="EAF0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FF9AD165-772F-EC00-FCE9-651F03CD8A55}"/>
              </a:ext>
            </a:extLst>
          </p:cNvPr>
          <p:cNvSpPr txBox="1">
            <a:spLocks/>
          </p:cNvSpPr>
          <p:nvPr userDrawn="1"/>
        </p:nvSpPr>
        <p:spPr>
          <a:xfrm>
            <a:off x="11082131" y="6515434"/>
            <a:ext cx="975332" cy="257361"/>
          </a:xfrm>
          <a:prstGeom prst="rect">
            <a:avLst/>
          </a:prstGeom>
        </p:spPr>
        <p:txBody>
          <a:bodyPr rIns="4572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8C8516-CBB0-4BEF-BA7F-65371927869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532A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532A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D88313-0A9D-F699-01E9-023C12C3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3193"/>
            <a:ext cx="12192000" cy="135721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6AFA23F-FEE1-1DA4-1DDD-8AB326D81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-7622" y="122528"/>
            <a:ext cx="1041925" cy="98345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A551A2E-D8B5-88F1-6C7A-F6D05C3BC2D5}"/>
              </a:ext>
            </a:extLst>
          </p:cNvPr>
          <p:cNvSpPr txBox="1"/>
          <p:nvPr userDrawn="1"/>
        </p:nvSpPr>
        <p:spPr>
          <a:xfrm>
            <a:off x="1750786" y="6536424"/>
            <a:ext cx="1423033" cy="25736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717171"/>
                </a:solidFill>
                <a:effectLst/>
                <a:latin typeface="SourceSansPro" panose="020B0503030403020204" pitchFamily="34" charset="77"/>
              </a:rPr>
              <a:t>LLNL-PRES-2003413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997AF6-180B-90C4-1FCF-46A9832F456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4" t="11610" r="5288" b="21429"/>
          <a:stretch/>
        </p:blipFill>
        <p:spPr>
          <a:xfrm>
            <a:off x="111125" y="6486525"/>
            <a:ext cx="1505124" cy="3072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959E4C-0B40-E11F-C73B-1542B31B37F9}"/>
              </a:ext>
            </a:extLst>
          </p:cNvPr>
          <p:cNvSpPr txBox="1"/>
          <p:nvPr userDrawn="1"/>
        </p:nvSpPr>
        <p:spPr>
          <a:xfrm>
            <a:off x="469806" y="-1652398"/>
            <a:ext cx="1774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colors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E7451D-7E0B-7E91-EA0B-DBF5AA8773AF}"/>
              </a:ext>
            </a:extLst>
          </p:cNvPr>
          <p:cNvSpPr txBox="1"/>
          <p:nvPr userDrawn="1"/>
        </p:nvSpPr>
        <p:spPr>
          <a:xfrm>
            <a:off x="716347" y="-665551"/>
            <a:ext cx="152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colors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E0D5BE-76E4-60BB-30F4-339A39ECBA60}"/>
              </a:ext>
            </a:extLst>
          </p:cNvPr>
          <p:cNvSpPr/>
          <p:nvPr userDrawn="1"/>
        </p:nvSpPr>
        <p:spPr>
          <a:xfrm>
            <a:off x="2498958" y="-1807534"/>
            <a:ext cx="679605" cy="679605"/>
          </a:xfrm>
          <a:prstGeom prst="rect">
            <a:avLst/>
          </a:prstGeom>
          <a:solidFill>
            <a:srgbClr val="9D0C0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8C5647-1017-7BF3-20C9-F6973980A515}"/>
              </a:ext>
            </a:extLst>
          </p:cNvPr>
          <p:cNvSpPr/>
          <p:nvPr userDrawn="1"/>
        </p:nvSpPr>
        <p:spPr>
          <a:xfrm>
            <a:off x="4362240" y="-1807534"/>
            <a:ext cx="679605" cy="679605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73925-972A-A7EB-0DA3-4307F45B33E5}"/>
              </a:ext>
            </a:extLst>
          </p:cNvPr>
          <p:cNvSpPr>
            <a:spLocks/>
          </p:cNvSpPr>
          <p:nvPr userDrawn="1"/>
        </p:nvSpPr>
        <p:spPr>
          <a:xfrm>
            <a:off x="6225564" y="-1807534"/>
            <a:ext cx="679605" cy="679605"/>
          </a:xfrm>
          <a:prstGeom prst="rect">
            <a:avLst/>
          </a:prstGeom>
          <a:solidFill>
            <a:srgbClr val="84C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C6D589-70CA-D5E6-9ADC-2B66BFA18A99}"/>
              </a:ext>
            </a:extLst>
          </p:cNvPr>
          <p:cNvSpPr>
            <a:spLocks/>
          </p:cNvSpPr>
          <p:nvPr userDrawn="1"/>
        </p:nvSpPr>
        <p:spPr>
          <a:xfrm>
            <a:off x="5293902" y="-1807534"/>
            <a:ext cx="679605" cy="67960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70D093-72F0-FEEA-18FB-51F93411D07A}"/>
              </a:ext>
            </a:extLst>
          </p:cNvPr>
          <p:cNvSpPr>
            <a:spLocks noChangeAspect="1"/>
          </p:cNvSpPr>
          <p:nvPr userDrawn="1"/>
        </p:nvSpPr>
        <p:spPr>
          <a:xfrm>
            <a:off x="3424761" y="-823131"/>
            <a:ext cx="679428" cy="679605"/>
          </a:xfrm>
          <a:prstGeom prst="rect">
            <a:avLst/>
          </a:prstGeom>
          <a:solidFill>
            <a:srgbClr val="001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3D9189-C597-53D9-85BF-96B774A10E3A}"/>
              </a:ext>
            </a:extLst>
          </p:cNvPr>
          <p:cNvSpPr>
            <a:spLocks noChangeAspect="1"/>
          </p:cNvSpPr>
          <p:nvPr userDrawn="1"/>
        </p:nvSpPr>
        <p:spPr>
          <a:xfrm>
            <a:off x="2490769" y="-823131"/>
            <a:ext cx="679428" cy="67960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038435-6BF1-5F0E-3BAB-57AFC315DFDB}"/>
              </a:ext>
            </a:extLst>
          </p:cNvPr>
          <p:cNvSpPr>
            <a:spLocks noChangeAspect="1"/>
          </p:cNvSpPr>
          <p:nvPr userDrawn="1"/>
        </p:nvSpPr>
        <p:spPr>
          <a:xfrm>
            <a:off x="4367119" y="-823131"/>
            <a:ext cx="679428" cy="679605"/>
          </a:xfrm>
          <a:prstGeom prst="rect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6D5522-A6C5-EBCB-F43F-098B7950B145}"/>
              </a:ext>
            </a:extLst>
          </p:cNvPr>
          <p:cNvSpPr>
            <a:spLocks noChangeAspect="1"/>
          </p:cNvSpPr>
          <p:nvPr userDrawn="1"/>
        </p:nvSpPr>
        <p:spPr>
          <a:xfrm>
            <a:off x="5301111" y="-823131"/>
            <a:ext cx="679428" cy="679605"/>
          </a:xfrm>
          <a:prstGeom prst="rect">
            <a:avLst/>
          </a:prstGeom>
          <a:solidFill>
            <a:srgbClr val="EAF0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91CB4B-47EC-F4B9-9E72-4430825A4596}"/>
              </a:ext>
            </a:extLst>
          </p:cNvPr>
          <p:cNvSpPr>
            <a:spLocks noChangeAspect="1"/>
          </p:cNvSpPr>
          <p:nvPr userDrawn="1"/>
        </p:nvSpPr>
        <p:spPr>
          <a:xfrm>
            <a:off x="6235103" y="-823131"/>
            <a:ext cx="679428" cy="679605"/>
          </a:xfrm>
          <a:prstGeom prst="rect">
            <a:avLst/>
          </a:prstGeom>
          <a:solidFill>
            <a:srgbClr val="A9A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71AE23-E2AD-B1B7-6FA7-B2FDDC470464}"/>
              </a:ext>
            </a:extLst>
          </p:cNvPr>
          <p:cNvSpPr>
            <a:spLocks noChangeAspect="1"/>
          </p:cNvSpPr>
          <p:nvPr userDrawn="1"/>
        </p:nvSpPr>
        <p:spPr>
          <a:xfrm>
            <a:off x="7169095" y="-823131"/>
            <a:ext cx="679428" cy="679605"/>
          </a:xfrm>
          <a:prstGeom prst="rect">
            <a:avLst/>
          </a:prstGeom>
          <a:solidFill>
            <a:srgbClr val="6E6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ABE289-2E64-A404-121A-62D28018A7BD}"/>
              </a:ext>
            </a:extLst>
          </p:cNvPr>
          <p:cNvSpPr/>
          <p:nvPr userDrawn="1"/>
        </p:nvSpPr>
        <p:spPr>
          <a:xfrm>
            <a:off x="3430577" y="-1807534"/>
            <a:ext cx="679605" cy="679605"/>
          </a:xfrm>
          <a:prstGeom prst="rect">
            <a:avLst/>
          </a:prstGeom>
          <a:solidFill>
            <a:srgbClr val="B40F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A244F8-9F2C-1D7C-7F4D-1D5CC47C377A}"/>
              </a:ext>
            </a:extLst>
          </p:cNvPr>
          <p:cNvSpPr/>
          <p:nvPr userDrawn="1"/>
        </p:nvSpPr>
        <p:spPr>
          <a:xfrm>
            <a:off x="7157226" y="-1807534"/>
            <a:ext cx="679605" cy="679605"/>
          </a:xfrm>
          <a:prstGeom prst="rect">
            <a:avLst/>
          </a:prstGeom>
          <a:solidFill>
            <a:srgbClr val="00A5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CBF98ED-2FAD-F9AF-C5CE-962954EAE6F9}"/>
              </a:ext>
            </a:extLst>
          </p:cNvPr>
          <p:cNvSpPr/>
          <p:nvPr userDrawn="1"/>
        </p:nvSpPr>
        <p:spPr>
          <a:xfrm>
            <a:off x="8088888" y="-1807534"/>
            <a:ext cx="679605" cy="679605"/>
          </a:xfrm>
          <a:prstGeom prst="rect">
            <a:avLst/>
          </a:prstGeom>
          <a:solidFill>
            <a:srgbClr val="4B0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4C00F2-DAA0-BF14-6AC5-A85947B03605}"/>
              </a:ext>
            </a:extLst>
          </p:cNvPr>
          <p:cNvSpPr>
            <a:spLocks noChangeAspect="1"/>
          </p:cNvSpPr>
          <p:nvPr userDrawn="1"/>
        </p:nvSpPr>
        <p:spPr>
          <a:xfrm>
            <a:off x="8118543" y="-823131"/>
            <a:ext cx="679428" cy="679605"/>
          </a:xfrm>
          <a:prstGeom prst="rect">
            <a:avLst/>
          </a:prstGeom>
          <a:solidFill>
            <a:srgbClr val="FCB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CBB6D2-C908-7C4F-EFF9-0F9BE7C96D98}"/>
              </a:ext>
            </a:extLst>
          </p:cNvPr>
          <p:cNvSpPr txBox="1"/>
          <p:nvPr userDrawn="1"/>
        </p:nvSpPr>
        <p:spPr>
          <a:xfrm>
            <a:off x="3382444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Elemental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Navy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001E62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4F7AF79-99AD-EF3A-AEBF-02EC7D405413}"/>
              </a:ext>
            </a:extLst>
          </p:cNvPr>
          <p:cNvSpPr txBox="1"/>
          <p:nvPr userDrawn="1"/>
        </p:nvSpPr>
        <p:spPr>
          <a:xfrm>
            <a:off x="2448452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Impact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(Lab) Blue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#0032a1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9FB10BD-EC4E-AD99-DF93-0031CAE62128}"/>
              </a:ext>
            </a:extLst>
          </p:cNvPr>
          <p:cNvSpPr txBox="1"/>
          <p:nvPr userDrawn="1"/>
        </p:nvSpPr>
        <p:spPr>
          <a:xfrm>
            <a:off x="4360061" y="-733839"/>
            <a:ext cx="6952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Energetic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Azure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#3366CC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DAD7D3-FB35-2D1F-E87B-768FBC6980D1}"/>
              </a:ext>
            </a:extLst>
          </p:cNvPr>
          <p:cNvSpPr txBox="1"/>
          <p:nvPr userDrawn="1"/>
        </p:nvSpPr>
        <p:spPr>
          <a:xfrm>
            <a:off x="5169207" y="-733839"/>
            <a:ext cx="938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Livermorium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Ice</a:t>
            </a:r>
            <a:endParaRPr lang="en-US" sz="900" b="0" i="0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algn="ctr"/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eaf0fb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DF0C0BC-D896-A401-AAC4-EE91E9B12C8E}"/>
              </a:ext>
            </a:extLst>
          </p:cNvPr>
          <p:cNvSpPr txBox="1"/>
          <p:nvPr userDrawn="1"/>
        </p:nvSpPr>
        <p:spPr>
          <a:xfrm>
            <a:off x="6243880" y="-713663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Carbon 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Gray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#a9aabc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DBC23D-583C-AFAB-1853-85EAFB10D8DB}"/>
              </a:ext>
            </a:extLst>
          </p:cNvPr>
          <p:cNvSpPr txBox="1"/>
          <p:nvPr userDrawn="1"/>
        </p:nvSpPr>
        <p:spPr>
          <a:xfrm>
            <a:off x="7179546" y="-713664"/>
            <a:ext cx="6689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Quantum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Slate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#6e6e7c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741003F-A5C7-1A1F-FCEA-0CC45DBBA0F3}"/>
              </a:ext>
            </a:extLst>
          </p:cNvPr>
          <p:cNvSpPr txBox="1"/>
          <p:nvPr userDrawn="1"/>
        </p:nvSpPr>
        <p:spPr>
          <a:xfrm>
            <a:off x="8081022" y="-713664"/>
            <a:ext cx="7544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Innovation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fcb317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D18BF93-7C34-E7D3-3B00-E87D36B0803F}"/>
              </a:ext>
            </a:extLst>
          </p:cNvPr>
          <p:cNvSpPr txBox="1"/>
          <p:nvPr userDrawn="1"/>
        </p:nvSpPr>
        <p:spPr>
          <a:xfrm>
            <a:off x="2498958" y="-1701414"/>
            <a:ext cx="6712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Research Red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#9d0c0c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B37A5C-1BD6-BD93-866F-F3DC930A6348}"/>
              </a:ext>
            </a:extLst>
          </p:cNvPr>
          <p:cNvSpPr txBox="1"/>
          <p:nvPr userDrawn="1"/>
        </p:nvSpPr>
        <p:spPr>
          <a:xfrm>
            <a:off x="3323492" y="-1701414"/>
            <a:ext cx="898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Performance Pink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#b40f64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3F6CF33-72EA-84E9-EF88-0D5CF566B395}"/>
              </a:ext>
            </a:extLst>
          </p:cNvPr>
          <p:cNvSpPr txBox="1"/>
          <p:nvPr userDrawn="1"/>
        </p:nvSpPr>
        <p:spPr>
          <a:xfrm>
            <a:off x="4360061" y="-1701414"/>
            <a:ext cx="6748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Algorithm Orange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#ff7900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C23073A-1142-A88B-30BA-516E2B99FDCC}"/>
              </a:ext>
            </a:extLst>
          </p:cNvPr>
          <p:cNvSpPr txBox="1"/>
          <p:nvPr userDrawn="1"/>
        </p:nvSpPr>
        <p:spPr>
          <a:xfrm>
            <a:off x="5286950" y="-1701414"/>
            <a:ext cx="7111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Solar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#ffd900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FFF46EA-2247-0672-B0F2-72BDABBFEAFC}"/>
              </a:ext>
            </a:extLst>
          </p:cNvPr>
          <p:cNvSpPr txBox="1"/>
          <p:nvPr userDrawn="1"/>
        </p:nvSpPr>
        <p:spPr>
          <a:xfrm>
            <a:off x="6243880" y="-1701414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Gamma Green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#84c342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48578C-A2C1-33C7-A608-29A6AF95A044}"/>
              </a:ext>
            </a:extLst>
          </p:cNvPr>
          <p:cNvSpPr txBox="1"/>
          <p:nvPr userDrawn="1"/>
        </p:nvSpPr>
        <p:spPr>
          <a:xfrm>
            <a:off x="7179546" y="-1701414"/>
            <a:ext cx="6794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Extreme Turquoise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#00a5b8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DCED45-5CA0-272F-02B2-18978BDB293C}"/>
              </a:ext>
            </a:extLst>
          </p:cNvPr>
          <p:cNvSpPr txBox="1"/>
          <p:nvPr userDrawn="1"/>
        </p:nvSpPr>
        <p:spPr>
          <a:xfrm>
            <a:off x="8043502" y="-1701414"/>
            <a:ext cx="7544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Helvetica" pitchFamily="2" charset="0"/>
              </a:rPr>
              <a:t>Inspiration Indigo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#4b0082</a:t>
            </a:r>
          </a:p>
        </p:txBody>
      </p:sp>
    </p:spTree>
    <p:extLst>
      <p:ext uri="{BB962C8B-B14F-4D97-AF65-F5344CB8AC3E}">
        <p14:creationId xmlns:p14="http://schemas.microsoft.com/office/powerpoint/2010/main" val="404882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719" r:id="rId2"/>
    <p:sldLayoutId id="2147483748" r:id="rId3"/>
    <p:sldLayoutId id="2147483749" r:id="rId4"/>
    <p:sldLayoutId id="2147483686" r:id="rId5"/>
    <p:sldLayoutId id="2147483706" r:id="rId6"/>
    <p:sldLayoutId id="2147483744" r:id="rId7"/>
    <p:sldLayoutId id="2147483688" r:id="rId8"/>
    <p:sldLayoutId id="2147483690" r:id="rId9"/>
    <p:sldLayoutId id="2147483725" r:id="rId10"/>
    <p:sldLayoutId id="2147483742" r:id="rId11"/>
    <p:sldLayoutId id="214748374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532A0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 userDrawn="1">
          <p15:clr>
            <a:srgbClr val="F26B43"/>
          </p15:clr>
        </p15:guide>
        <p15:guide id="3" orient="horz" pos="2088" userDrawn="1">
          <p15:clr>
            <a:srgbClr val="F26B43"/>
          </p15:clr>
        </p15:guide>
        <p15:guide id="5" orient="horz" pos="4200" userDrawn="1">
          <p15:clr>
            <a:srgbClr val="F26B43"/>
          </p15:clr>
        </p15:guide>
        <p15:guide id="6" orient="horz" pos="4224" userDrawn="1">
          <p15:clr>
            <a:srgbClr val="F26B43"/>
          </p15:clr>
        </p15:guide>
        <p15:guide id="7" orient="horz" pos="38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D6F184-D98A-76A1-D3A3-6220CD592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423929"/>
          </a:xfrm>
          <a:prstGeom prst="rect">
            <a:avLst/>
          </a:prstGeom>
          <a:solidFill>
            <a:srgbClr val="EAF0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0905D5-4FE8-D276-7320-A251BF8B9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667" y="6383633"/>
            <a:ext cx="12199667" cy="5018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FF9AD165-772F-EC00-FCE9-651F03CD8A55}"/>
              </a:ext>
            </a:extLst>
          </p:cNvPr>
          <p:cNvSpPr txBox="1">
            <a:spLocks/>
          </p:cNvSpPr>
          <p:nvPr userDrawn="1"/>
        </p:nvSpPr>
        <p:spPr>
          <a:xfrm>
            <a:off x="10962861" y="6515434"/>
            <a:ext cx="1094601" cy="257361"/>
          </a:xfrm>
          <a:prstGeom prst="rect">
            <a:avLst/>
          </a:prstGeom>
        </p:spPr>
        <p:txBody>
          <a:bodyPr rIns="4572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8C8516-CBB0-4BEF-BA7F-65371927869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532A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532A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D88313-0A9D-F699-01E9-023C12C3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3193"/>
            <a:ext cx="12192000" cy="135721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6AFA23F-FEE1-1DA4-1DDD-8AB326D81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622" y="124193"/>
            <a:ext cx="1026681" cy="98345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806953A-4A8E-7625-F7E3-58456FDDEB1C}"/>
              </a:ext>
            </a:extLst>
          </p:cNvPr>
          <p:cNvSpPr txBox="1"/>
          <p:nvPr userDrawn="1"/>
        </p:nvSpPr>
        <p:spPr>
          <a:xfrm>
            <a:off x="1750786" y="6536424"/>
            <a:ext cx="1423033" cy="25736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717171"/>
                </a:solidFill>
                <a:effectLst/>
                <a:latin typeface="SourceSansPro" panose="020B0503030403020204" pitchFamily="34" charset="77"/>
              </a:rPr>
              <a:t>LLNL-PRES-2003413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8A0BF13-9C6A-0130-C22A-08F1E202E58F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4" t="11610" r="5288" b="21429"/>
          <a:stretch/>
        </p:blipFill>
        <p:spPr>
          <a:xfrm>
            <a:off x="111125" y="6486525"/>
            <a:ext cx="1505124" cy="3072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617440-9B25-6388-AE22-F6D03A172750}"/>
              </a:ext>
            </a:extLst>
          </p:cNvPr>
          <p:cNvSpPr txBox="1"/>
          <p:nvPr userDrawn="1"/>
        </p:nvSpPr>
        <p:spPr>
          <a:xfrm>
            <a:off x="469806" y="-1652398"/>
            <a:ext cx="1774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colors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DA6264-F2B2-10D6-B316-4AF7B041E850}"/>
              </a:ext>
            </a:extLst>
          </p:cNvPr>
          <p:cNvSpPr txBox="1"/>
          <p:nvPr userDrawn="1"/>
        </p:nvSpPr>
        <p:spPr>
          <a:xfrm>
            <a:off x="716347" y="-665551"/>
            <a:ext cx="152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colors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F237A9-CF96-8B97-FCA0-96B06AE71D26}"/>
              </a:ext>
            </a:extLst>
          </p:cNvPr>
          <p:cNvSpPr/>
          <p:nvPr userDrawn="1"/>
        </p:nvSpPr>
        <p:spPr>
          <a:xfrm>
            <a:off x="2498958" y="-1807534"/>
            <a:ext cx="679605" cy="679605"/>
          </a:xfrm>
          <a:prstGeom prst="rect">
            <a:avLst/>
          </a:prstGeom>
          <a:solidFill>
            <a:srgbClr val="9D0C0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39FD41-68A0-3604-0025-70C16AAA8E9E}"/>
              </a:ext>
            </a:extLst>
          </p:cNvPr>
          <p:cNvSpPr/>
          <p:nvPr userDrawn="1"/>
        </p:nvSpPr>
        <p:spPr>
          <a:xfrm>
            <a:off x="4362240" y="-1807534"/>
            <a:ext cx="679605" cy="679605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FD3E2F-2F7C-E8A6-E00E-807764CDAD7C}"/>
              </a:ext>
            </a:extLst>
          </p:cNvPr>
          <p:cNvSpPr>
            <a:spLocks/>
          </p:cNvSpPr>
          <p:nvPr userDrawn="1"/>
        </p:nvSpPr>
        <p:spPr>
          <a:xfrm>
            <a:off x="6225564" y="-1807534"/>
            <a:ext cx="679605" cy="679605"/>
          </a:xfrm>
          <a:prstGeom prst="rect">
            <a:avLst/>
          </a:prstGeom>
          <a:solidFill>
            <a:srgbClr val="84C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3B6919-0413-F784-1063-67B56BA7FDD4}"/>
              </a:ext>
            </a:extLst>
          </p:cNvPr>
          <p:cNvSpPr>
            <a:spLocks/>
          </p:cNvSpPr>
          <p:nvPr userDrawn="1"/>
        </p:nvSpPr>
        <p:spPr>
          <a:xfrm>
            <a:off x="5293902" y="-1807534"/>
            <a:ext cx="679605" cy="67960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D2BA3F-E4E6-D065-0365-268B5608360B}"/>
              </a:ext>
            </a:extLst>
          </p:cNvPr>
          <p:cNvSpPr>
            <a:spLocks noChangeAspect="1"/>
          </p:cNvSpPr>
          <p:nvPr userDrawn="1"/>
        </p:nvSpPr>
        <p:spPr>
          <a:xfrm>
            <a:off x="3424761" y="-823131"/>
            <a:ext cx="679428" cy="679605"/>
          </a:xfrm>
          <a:prstGeom prst="rect">
            <a:avLst/>
          </a:prstGeom>
          <a:solidFill>
            <a:srgbClr val="001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131640A-2336-F3A5-361E-B47567E0E569}"/>
              </a:ext>
            </a:extLst>
          </p:cNvPr>
          <p:cNvSpPr>
            <a:spLocks noChangeAspect="1"/>
          </p:cNvSpPr>
          <p:nvPr userDrawn="1"/>
        </p:nvSpPr>
        <p:spPr>
          <a:xfrm>
            <a:off x="2490769" y="-823131"/>
            <a:ext cx="679428" cy="67960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60C350-0C92-BC91-A0BB-0DE47A7074B6}"/>
              </a:ext>
            </a:extLst>
          </p:cNvPr>
          <p:cNvSpPr>
            <a:spLocks noChangeAspect="1"/>
          </p:cNvSpPr>
          <p:nvPr userDrawn="1"/>
        </p:nvSpPr>
        <p:spPr>
          <a:xfrm>
            <a:off x="4367119" y="-823131"/>
            <a:ext cx="679428" cy="679605"/>
          </a:xfrm>
          <a:prstGeom prst="rect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4D40F71-127A-CAA9-89EA-A80EBE1B5342}"/>
              </a:ext>
            </a:extLst>
          </p:cNvPr>
          <p:cNvSpPr>
            <a:spLocks noChangeAspect="1"/>
          </p:cNvSpPr>
          <p:nvPr userDrawn="1"/>
        </p:nvSpPr>
        <p:spPr>
          <a:xfrm>
            <a:off x="5301111" y="-823131"/>
            <a:ext cx="679428" cy="679605"/>
          </a:xfrm>
          <a:prstGeom prst="rect">
            <a:avLst/>
          </a:prstGeom>
          <a:solidFill>
            <a:srgbClr val="EAF0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924B41-0C3D-67C0-808B-C9341B147C0E}"/>
              </a:ext>
            </a:extLst>
          </p:cNvPr>
          <p:cNvSpPr>
            <a:spLocks noChangeAspect="1"/>
          </p:cNvSpPr>
          <p:nvPr userDrawn="1"/>
        </p:nvSpPr>
        <p:spPr>
          <a:xfrm>
            <a:off x="6235103" y="-823131"/>
            <a:ext cx="679428" cy="679605"/>
          </a:xfrm>
          <a:prstGeom prst="rect">
            <a:avLst/>
          </a:prstGeom>
          <a:solidFill>
            <a:srgbClr val="A9A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4BE0E5D-3FC8-9BEF-950C-2CDE36BC4382}"/>
              </a:ext>
            </a:extLst>
          </p:cNvPr>
          <p:cNvSpPr>
            <a:spLocks noChangeAspect="1"/>
          </p:cNvSpPr>
          <p:nvPr userDrawn="1"/>
        </p:nvSpPr>
        <p:spPr>
          <a:xfrm>
            <a:off x="7169095" y="-823131"/>
            <a:ext cx="679428" cy="679605"/>
          </a:xfrm>
          <a:prstGeom prst="rect">
            <a:avLst/>
          </a:prstGeom>
          <a:solidFill>
            <a:srgbClr val="6E6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63B98A-1024-14A6-60F4-46BA99CA62CD}"/>
              </a:ext>
            </a:extLst>
          </p:cNvPr>
          <p:cNvSpPr/>
          <p:nvPr userDrawn="1"/>
        </p:nvSpPr>
        <p:spPr>
          <a:xfrm>
            <a:off x="3430577" y="-1807534"/>
            <a:ext cx="679605" cy="679605"/>
          </a:xfrm>
          <a:prstGeom prst="rect">
            <a:avLst/>
          </a:prstGeom>
          <a:solidFill>
            <a:srgbClr val="B40F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02BD8B1-8B6C-7E1F-6733-CC01C3B4E1FB}"/>
              </a:ext>
            </a:extLst>
          </p:cNvPr>
          <p:cNvSpPr/>
          <p:nvPr userDrawn="1"/>
        </p:nvSpPr>
        <p:spPr>
          <a:xfrm>
            <a:off x="7157226" y="-1807534"/>
            <a:ext cx="679605" cy="679605"/>
          </a:xfrm>
          <a:prstGeom prst="rect">
            <a:avLst/>
          </a:prstGeom>
          <a:solidFill>
            <a:srgbClr val="00A5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81C90D1-B306-66C8-B1EC-25924EDD0BDD}"/>
              </a:ext>
            </a:extLst>
          </p:cNvPr>
          <p:cNvSpPr/>
          <p:nvPr userDrawn="1"/>
        </p:nvSpPr>
        <p:spPr>
          <a:xfrm>
            <a:off x="8088888" y="-1807534"/>
            <a:ext cx="679605" cy="679605"/>
          </a:xfrm>
          <a:prstGeom prst="rect">
            <a:avLst/>
          </a:prstGeom>
          <a:solidFill>
            <a:srgbClr val="4B0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139C77-975C-5AC3-CFBA-2208B9068D2A}"/>
              </a:ext>
            </a:extLst>
          </p:cNvPr>
          <p:cNvSpPr>
            <a:spLocks noChangeAspect="1"/>
          </p:cNvSpPr>
          <p:nvPr userDrawn="1"/>
        </p:nvSpPr>
        <p:spPr>
          <a:xfrm>
            <a:off x="8118543" y="-823131"/>
            <a:ext cx="679428" cy="679605"/>
          </a:xfrm>
          <a:prstGeom prst="rect">
            <a:avLst/>
          </a:prstGeom>
          <a:solidFill>
            <a:srgbClr val="FCB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A84707-D504-D240-07E5-69178CB11513}"/>
              </a:ext>
            </a:extLst>
          </p:cNvPr>
          <p:cNvSpPr txBox="1"/>
          <p:nvPr userDrawn="1"/>
        </p:nvSpPr>
        <p:spPr>
          <a:xfrm>
            <a:off x="3382444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Elemental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Navy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001E62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E727739-0490-139C-F18C-2ECFE11144E9}"/>
              </a:ext>
            </a:extLst>
          </p:cNvPr>
          <p:cNvSpPr txBox="1"/>
          <p:nvPr userDrawn="1"/>
        </p:nvSpPr>
        <p:spPr>
          <a:xfrm>
            <a:off x="2448452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Impact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(Lab) Blue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#0032a1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59D517-6F13-E507-F12F-6381B5BFB213}"/>
              </a:ext>
            </a:extLst>
          </p:cNvPr>
          <p:cNvSpPr txBox="1"/>
          <p:nvPr userDrawn="1"/>
        </p:nvSpPr>
        <p:spPr>
          <a:xfrm>
            <a:off x="4360061" y="-733839"/>
            <a:ext cx="6952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Energetic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Azure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#3366CC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1BE5A6-D346-7D3D-635A-E58B1B93EAEB}"/>
              </a:ext>
            </a:extLst>
          </p:cNvPr>
          <p:cNvSpPr txBox="1"/>
          <p:nvPr userDrawn="1"/>
        </p:nvSpPr>
        <p:spPr>
          <a:xfrm>
            <a:off x="5169207" y="-733839"/>
            <a:ext cx="938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Livermorium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Ice</a:t>
            </a:r>
            <a:endParaRPr lang="en-US" sz="900" b="0" i="0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algn="ctr"/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eaf0fb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E9B2F4-01FE-2906-A74F-DC46042F91EC}"/>
              </a:ext>
            </a:extLst>
          </p:cNvPr>
          <p:cNvSpPr txBox="1"/>
          <p:nvPr userDrawn="1"/>
        </p:nvSpPr>
        <p:spPr>
          <a:xfrm>
            <a:off x="6243880" y="-713663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Carbon 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Gray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#a9aabc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0CBA30C-010D-622C-4D14-C719D213031F}"/>
              </a:ext>
            </a:extLst>
          </p:cNvPr>
          <p:cNvSpPr txBox="1"/>
          <p:nvPr userDrawn="1"/>
        </p:nvSpPr>
        <p:spPr>
          <a:xfrm>
            <a:off x="7179546" y="-713664"/>
            <a:ext cx="6689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Quantum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Slate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#6e6e7c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787DFA-4C58-14BF-87D3-8CE8F4702B1A}"/>
              </a:ext>
            </a:extLst>
          </p:cNvPr>
          <p:cNvSpPr txBox="1"/>
          <p:nvPr userDrawn="1"/>
        </p:nvSpPr>
        <p:spPr>
          <a:xfrm>
            <a:off x="8081022" y="-713664"/>
            <a:ext cx="7544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Innovation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fcb317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AA43DF-FBF9-BB96-813B-8B9C5E7480C9}"/>
              </a:ext>
            </a:extLst>
          </p:cNvPr>
          <p:cNvSpPr txBox="1"/>
          <p:nvPr userDrawn="1"/>
        </p:nvSpPr>
        <p:spPr>
          <a:xfrm>
            <a:off x="2498958" y="-1701414"/>
            <a:ext cx="6712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Research Red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#9d0c0c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71C146-D10E-9D10-9F50-41FB299240BB}"/>
              </a:ext>
            </a:extLst>
          </p:cNvPr>
          <p:cNvSpPr txBox="1"/>
          <p:nvPr userDrawn="1"/>
        </p:nvSpPr>
        <p:spPr>
          <a:xfrm>
            <a:off x="3323492" y="-1701414"/>
            <a:ext cx="898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Performance Pink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#b40f64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591BDD-4717-D4F7-8A45-F72E75BF1C8D}"/>
              </a:ext>
            </a:extLst>
          </p:cNvPr>
          <p:cNvSpPr txBox="1"/>
          <p:nvPr userDrawn="1"/>
        </p:nvSpPr>
        <p:spPr>
          <a:xfrm>
            <a:off x="4360061" y="-1701414"/>
            <a:ext cx="6748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Algorithm Orange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#ff7900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72EDDD0-1146-A471-8C44-AF74E2463BE7}"/>
              </a:ext>
            </a:extLst>
          </p:cNvPr>
          <p:cNvSpPr txBox="1"/>
          <p:nvPr userDrawn="1"/>
        </p:nvSpPr>
        <p:spPr>
          <a:xfrm>
            <a:off x="5286950" y="-1701414"/>
            <a:ext cx="7111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Solar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#ffd900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374A60A-E1FA-9FA8-4E14-A39C72B0BC59}"/>
              </a:ext>
            </a:extLst>
          </p:cNvPr>
          <p:cNvSpPr txBox="1"/>
          <p:nvPr userDrawn="1"/>
        </p:nvSpPr>
        <p:spPr>
          <a:xfrm>
            <a:off x="6243880" y="-1701414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Gamma Green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#84c342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3A28139-33A2-81D7-0B92-56034E4350C9}"/>
              </a:ext>
            </a:extLst>
          </p:cNvPr>
          <p:cNvSpPr txBox="1"/>
          <p:nvPr userDrawn="1"/>
        </p:nvSpPr>
        <p:spPr>
          <a:xfrm>
            <a:off x="7179546" y="-1701414"/>
            <a:ext cx="6794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Extreme Turquoise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#00a5b8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51AD92-0F6E-BF18-AFEF-95E4D4F426A3}"/>
              </a:ext>
            </a:extLst>
          </p:cNvPr>
          <p:cNvSpPr txBox="1"/>
          <p:nvPr userDrawn="1"/>
        </p:nvSpPr>
        <p:spPr>
          <a:xfrm>
            <a:off x="8043502" y="-1701414"/>
            <a:ext cx="7544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Helvetica" pitchFamily="2" charset="0"/>
              </a:rPr>
              <a:t>Inspiration Indigo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#4b0082</a:t>
            </a:r>
          </a:p>
        </p:txBody>
      </p:sp>
    </p:spTree>
    <p:extLst>
      <p:ext uri="{BB962C8B-B14F-4D97-AF65-F5344CB8AC3E}">
        <p14:creationId xmlns:p14="http://schemas.microsoft.com/office/powerpoint/2010/main" val="115741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7" r:id="rId2"/>
    <p:sldLayoutId id="2147483750" r:id="rId3"/>
    <p:sldLayoutId id="2147483751" r:id="rId4"/>
    <p:sldLayoutId id="2147483678" r:id="rId5"/>
    <p:sldLayoutId id="2147483679" r:id="rId6"/>
    <p:sldLayoutId id="2147483736" r:id="rId7"/>
    <p:sldLayoutId id="2147483680" r:id="rId8"/>
    <p:sldLayoutId id="2147483682" r:id="rId9"/>
    <p:sldLayoutId id="2147483681" r:id="rId10"/>
    <p:sldLayoutId id="2147483735" r:id="rId11"/>
    <p:sldLayoutId id="2147483737" r:id="rId12"/>
    <p:sldLayoutId id="2147483683" r:id="rId13"/>
    <p:sldLayoutId id="2147483754" r:id="rId14"/>
    <p:sldLayoutId id="2147483755" r:id="rId15"/>
    <p:sldLayoutId id="214748375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532A0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D6F184-D98A-76A1-D3A3-6220CD592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-7622" y="6069"/>
            <a:ext cx="12199622" cy="6386623"/>
          </a:xfrm>
          <a:prstGeom prst="rect">
            <a:avLst/>
          </a:prstGeom>
          <a:solidFill>
            <a:srgbClr val="001E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570886-F1AB-A724-0F90-31CF90944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667" y="6383633"/>
            <a:ext cx="12199667" cy="5018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FF9AD165-772F-EC00-FCE9-651F03CD8A55}"/>
              </a:ext>
            </a:extLst>
          </p:cNvPr>
          <p:cNvSpPr txBox="1">
            <a:spLocks/>
          </p:cNvSpPr>
          <p:nvPr userDrawn="1"/>
        </p:nvSpPr>
        <p:spPr>
          <a:xfrm>
            <a:off x="11032435" y="6515434"/>
            <a:ext cx="1025027" cy="257361"/>
          </a:xfrm>
          <a:prstGeom prst="rect">
            <a:avLst/>
          </a:prstGeom>
        </p:spPr>
        <p:txBody>
          <a:bodyPr rIns="4572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8C8516-CBB0-4BEF-BA7F-65371927869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532A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532A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D88313-0A9D-F699-01E9-023C12C3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622" y="-3646"/>
            <a:ext cx="12192000" cy="135721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A3A5C465-1B9B-422D-7333-59CF628CE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0000"/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-7623" y="132074"/>
            <a:ext cx="1030960" cy="987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773BBB-EBD8-923E-4E8D-AE21F233EF6D}"/>
              </a:ext>
            </a:extLst>
          </p:cNvPr>
          <p:cNvSpPr txBox="1"/>
          <p:nvPr userDrawn="1"/>
        </p:nvSpPr>
        <p:spPr>
          <a:xfrm>
            <a:off x="1750786" y="6536424"/>
            <a:ext cx="1423033" cy="25736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IM NUMBER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A7FB9D-0F50-CCE0-659E-1BECD8A1C18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4" t="11610" r="5288" b="21429"/>
          <a:stretch/>
        </p:blipFill>
        <p:spPr>
          <a:xfrm>
            <a:off x="111125" y="6486525"/>
            <a:ext cx="1505124" cy="3072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2A7DFA-65B0-0636-93FD-F828C0FDE051}"/>
              </a:ext>
            </a:extLst>
          </p:cNvPr>
          <p:cNvSpPr txBox="1"/>
          <p:nvPr userDrawn="1"/>
        </p:nvSpPr>
        <p:spPr>
          <a:xfrm>
            <a:off x="469806" y="-1652398"/>
            <a:ext cx="1774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colors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E2BF41-DE54-3917-0EC3-FB9E29DF5013}"/>
              </a:ext>
            </a:extLst>
          </p:cNvPr>
          <p:cNvSpPr txBox="1"/>
          <p:nvPr userDrawn="1"/>
        </p:nvSpPr>
        <p:spPr>
          <a:xfrm>
            <a:off x="716347" y="-665551"/>
            <a:ext cx="152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colors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E9BBD5-C27C-7DE7-930C-9CF1269977E6}"/>
              </a:ext>
            </a:extLst>
          </p:cNvPr>
          <p:cNvSpPr/>
          <p:nvPr userDrawn="1"/>
        </p:nvSpPr>
        <p:spPr>
          <a:xfrm>
            <a:off x="2498958" y="-1807534"/>
            <a:ext cx="679605" cy="679605"/>
          </a:xfrm>
          <a:prstGeom prst="rect">
            <a:avLst/>
          </a:prstGeom>
          <a:solidFill>
            <a:srgbClr val="9D0C0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A0FF3C-9AAB-6E70-2170-E6F82DEC227F}"/>
              </a:ext>
            </a:extLst>
          </p:cNvPr>
          <p:cNvSpPr/>
          <p:nvPr userDrawn="1"/>
        </p:nvSpPr>
        <p:spPr>
          <a:xfrm>
            <a:off x="4362240" y="-1807534"/>
            <a:ext cx="679605" cy="679605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C60EE9-3C5D-8ADF-F3BA-245D5C56B604}"/>
              </a:ext>
            </a:extLst>
          </p:cNvPr>
          <p:cNvSpPr>
            <a:spLocks/>
          </p:cNvSpPr>
          <p:nvPr userDrawn="1"/>
        </p:nvSpPr>
        <p:spPr>
          <a:xfrm>
            <a:off x="6225564" y="-1807534"/>
            <a:ext cx="679605" cy="679605"/>
          </a:xfrm>
          <a:prstGeom prst="rect">
            <a:avLst/>
          </a:prstGeom>
          <a:solidFill>
            <a:srgbClr val="84C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EFE9B1-65FE-BE22-0384-0AAD5A95D85C}"/>
              </a:ext>
            </a:extLst>
          </p:cNvPr>
          <p:cNvSpPr>
            <a:spLocks/>
          </p:cNvSpPr>
          <p:nvPr userDrawn="1"/>
        </p:nvSpPr>
        <p:spPr>
          <a:xfrm>
            <a:off x="5293902" y="-1807534"/>
            <a:ext cx="679605" cy="67960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DA02CB6-0946-ACBC-BC1C-2FF6325A7329}"/>
              </a:ext>
            </a:extLst>
          </p:cNvPr>
          <p:cNvSpPr>
            <a:spLocks noChangeAspect="1"/>
          </p:cNvSpPr>
          <p:nvPr userDrawn="1"/>
        </p:nvSpPr>
        <p:spPr>
          <a:xfrm>
            <a:off x="3424761" y="-823131"/>
            <a:ext cx="679428" cy="679605"/>
          </a:xfrm>
          <a:prstGeom prst="rect">
            <a:avLst/>
          </a:prstGeom>
          <a:solidFill>
            <a:srgbClr val="001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1A8102F-57B2-001C-4D81-F55ACD4E445B}"/>
              </a:ext>
            </a:extLst>
          </p:cNvPr>
          <p:cNvSpPr>
            <a:spLocks noChangeAspect="1"/>
          </p:cNvSpPr>
          <p:nvPr userDrawn="1"/>
        </p:nvSpPr>
        <p:spPr>
          <a:xfrm>
            <a:off x="2490769" y="-823131"/>
            <a:ext cx="679428" cy="67960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D90F5D6-AFE4-8CA5-35FB-0E291750B2B6}"/>
              </a:ext>
            </a:extLst>
          </p:cNvPr>
          <p:cNvSpPr>
            <a:spLocks noChangeAspect="1"/>
          </p:cNvSpPr>
          <p:nvPr userDrawn="1"/>
        </p:nvSpPr>
        <p:spPr>
          <a:xfrm>
            <a:off x="4367119" y="-823131"/>
            <a:ext cx="679428" cy="679605"/>
          </a:xfrm>
          <a:prstGeom prst="rect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F251F2-EE36-B660-AE40-842B8788BAB7}"/>
              </a:ext>
            </a:extLst>
          </p:cNvPr>
          <p:cNvSpPr>
            <a:spLocks noChangeAspect="1"/>
          </p:cNvSpPr>
          <p:nvPr userDrawn="1"/>
        </p:nvSpPr>
        <p:spPr>
          <a:xfrm>
            <a:off x="5301111" y="-823131"/>
            <a:ext cx="679428" cy="679605"/>
          </a:xfrm>
          <a:prstGeom prst="rect">
            <a:avLst/>
          </a:prstGeom>
          <a:solidFill>
            <a:srgbClr val="EAF0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A82D47-E137-DBBD-DB5E-01894E4849DD}"/>
              </a:ext>
            </a:extLst>
          </p:cNvPr>
          <p:cNvSpPr>
            <a:spLocks noChangeAspect="1"/>
          </p:cNvSpPr>
          <p:nvPr userDrawn="1"/>
        </p:nvSpPr>
        <p:spPr>
          <a:xfrm>
            <a:off x="6235103" y="-823131"/>
            <a:ext cx="679428" cy="679605"/>
          </a:xfrm>
          <a:prstGeom prst="rect">
            <a:avLst/>
          </a:prstGeom>
          <a:solidFill>
            <a:srgbClr val="A9A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D05E0C1-DFA8-34CD-475F-9E012143B9AF}"/>
              </a:ext>
            </a:extLst>
          </p:cNvPr>
          <p:cNvSpPr>
            <a:spLocks noChangeAspect="1"/>
          </p:cNvSpPr>
          <p:nvPr userDrawn="1"/>
        </p:nvSpPr>
        <p:spPr>
          <a:xfrm>
            <a:off x="7169095" y="-823131"/>
            <a:ext cx="679428" cy="679605"/>
          </a:xfrm>
          <a:prstGeom prst="rect">
            <a:avLst/>
          </a:prstGeom>
          <a:solidFill>
            <a:srgbClr val="6E6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BCE5D2-964B-7DEB-C02A-60D7995DF62B}"/>
              </a:ext>
            </a:extLst>
          </p:cNvPr>
          <p:cNvSpPr/>
          <p:nvPr userDrawn="1"/>
        </p:nvSpPr>
        <p:spPr>
          <a:xfrm>
            <a:off x="3430577" y="-1807534"/>
            <a:ext cx="679605" cy="679605"/>
          </a:xfrm>
          <a:prstGeom prst="rect">
            <a:avLst/>
          </a:prstGeom>
          <a:solidFill>
            <a:srgbClr val="B40F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C8363B-8B11-8CE6-61DE-A61A05D54B0F}"/>
              </a:ext>
            </a:extLst>
          </p:cNvPr>
          <p:cNvSpPr/>
          <p:nvPr userDrawn="1"/>
        </p:nvSpPr>
        <p:spPr>
          <a:xfrm>
            <a:off x="7157226" y="-1807534"/>
            <a:ext cx="679605" cy="679605"/>
          </a:xfrm>
          <a:prstGeom prst="rect">
            <a:avLst/>
          </a:prstGeom>
          <a:solidFill>
            <a:srgbClr val="00A5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370BF72-77DF-B466-3FD1-F7F081FA9CA6}"/>
              </a:ext>
            </a:extLst>
          </p:cNvPr>
          <p:cNvSpPr/>
          <p:nvPr userDrawn="1"/>
        </p:nvSpPr>
        <p:spPr>
          <a:xfrm>
            <a:off x="8088888" y="-1807534"/>
            <a:ext cx="679605" cy="679605"/>
          </a:xfrm>
          <a:prstGeom prst="rect">
            <a:avLst/>
          </a:prstGeom>
          <a:solidFill>
            <a:srgbClr val="4B0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9EBCDBE-DABB-3438-8C69-A481C74489B9}"/>
              </a:ext>
            </a:extLst>
          </p:cNvPr>
          <p:cNvSpPr>
            <a:spLocks noChangeAspect="1"/>
          </p:cNvSpPr>
          <p:nvPr userDrawn="1"/>
        </p:nvSpPr>
        <p:spPr>
          <a:xfrm>
            <a:off x="8118543" y="-823131"/>
            <a:ext cx="679428" cy="679605"/>
          </a:xfrm>
          <a:prstGeom prst="rect">
            <a:avLst/>
          </a:prstGeom>
          <a:solidFill>
            <a:srgbClr val="FCB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12224D-01B0-1297-3FE3-13F0404B0F77}"/>
              </a:ext>
            </a:extLst>
          </p:cNvPr>
          <p:cNvSpPr txBox="1"/>
          <p:nvPr userDrawn="1"/>
        </p:nvSpPr>
        <p:spPr>
          <a:xfrm>
            <a:off x="3382444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Elemental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Navy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001E62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DF19DC-423E-4783-2C16-D373B1C5B24A}"/>
              </a:ext>
            </a:extLst>
          </p:cNvPr>
          <p:cNvSpPr txBox="1"/>
          <p:nvPr userDrawn="1"/>
        </p:nvSpPr>
        <p:spPr>
          <a:xfrm>
            <a:off x="2448452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Impact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(Lab) Blue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#0032a1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DF076D-1D17-DA25-B8F4-C78C00AFB5D1}"/>
              </a:ext>
            </a:extLst>
          </p:cNvPr>
          <p:cNvSpPr txBox="1"/>
          <p:nvPr userDrawn="1"/>
        </p:nvSpPr>
        <p:spPr>
          <a:xfrm>
            <a:off x="4360061" y="-733839"/>
            <a:ext cx="6952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Energetic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Azure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#3366CC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17914D-589E-020D-9C16-400A30C7992C}"/>
              </a:ext>
            </a:extLst>
          </p:cNvPr>
          <p:cNvSpPr txBox="1"/>
          <p:nvPr userDrawn="1"/>
        </p:nvSpPr>
        <p:spPr>
          <a:xfrm>
            <a:off x="5169207" y="-733839"/>
            <a:ext cx="938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Livermorium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Ice</a:t>
            </a:r>
            <a:endParaRPr lang="en-US" sz="900" b="0" i="0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algn="ctr"/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eaf0fb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FFCEEF-1880-D2BC-D4CD-5AC62C1B16AE}"/>
              </a:ext>
            </a:extLst>
          </p:cNvPr>
          <p:cNvSpPr txBox="1"/>
          <p:nvPr userDrawn="1"/>
        </p:nvSpPr>
        <p:spPr>
          <a:xfrm>
            <a:off x="6243880" y="-713663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Carbon 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Gray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#a9aabc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92074D8-7FD6-A412-5B3E-A83A96118029}"/>
              </a:ext>
            </a:extLst>
          </p:cNvPr>
          <p:cNvSpPr txBox="1"/>
          <p:nvPr userDrawn="1"/>
        </p:nvSpPr>
        <p:spPr>
          <a:xfrm>
            <a:off x="7179546" y="-713664"/>
            <a:ext cx="6689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Quantum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Slate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#6e6e7c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06CD0D2-A217-246E-86F0-7BAE0694613B}"/>
              </a:ext>
            </a:extLst>
          </p:cNvPr>
          <p:cNvSpPr txBox="1"/>
          <p:nvPr userDrawn="1"/>
        </p:nvSpPr>
        <p:spPr>
          <a:xfrm>
            <a:off x="8081022" y="-713664"/>
            <a:ext cx="7544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Innovation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fcb317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C531D96-5978-B8C1-2305-1A521149E81D}"/>
              </a:ext>
            </a:extLst>
          </p:cNvPr>
          <p:cNvSpPr txBox="1"/>
          <p:nvPr userDrawn="1"/>
        </p:nvSpPr>
        <p:spPr>
          <a:xfrm>
            <a:off x="2498958" y="-1701414"/>
            <a:ext cx="6712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Research Red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#9d0c0c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78734A2-9420-F13D-9F60-9A664115B793}"/>
              </a:ext>
            </a:extLst>
          </p:cNvPr>
          <p:cNvSpPr txBox="1"/>
          <p:nvPr userDrawn="1"/>
        </p:nvSpPr>
        <p:spPr>
          <a:xfrm>
            <a:off x="3323492" y="-1701414"/>
            <a:ext cx="898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Performance Pink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#b40f64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7BB533-7CC3-816F-9772-4E7A55E01839}"/>
              </a:ext>
            </a:extLst>
          </p:cNvPr>
          <p:cNvSpPr txBox="1"/>
          <p:nvPr userDrawn="1"/>
        </p:nvSpPr>
        <p:spPr>
          <a:xfrm>
            <a:off x="4360061" y="-1701414"/>
            <a:ext cx="6748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Algorithm Orange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#ff7900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4D929E-06B5-C3C5-6BB2-6E2C4D68CB16}"/>
              </a:ext>
            </a:extLst>
          </p:cNvPr>
          <p:cNvSpPr txBox="1"/>
          <p:nvPr userDrawn="1"/>
        </p:nvSpPr>
        <p:spPr>
          <a:xfrm>
            <a:off x="5286950" y="-1701414"/>
            <a:ext cx="7111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Solar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#ffd900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F86E4CA-2051-193B-B256-F949E089B5F0}"/>
              </a:ext>
            </a:extLst>
          </p:cNvPr>
          <p:cNvSpPr txBox="1"/>
          <p:nvPr userDrawn="1"/>
        </p:nvSpPr>
        <p:spPr>
          <a:xfrm>
            <a:off x="6243880" y="-1701414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Gamma Green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#84c342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30328D9-49EE-6A7D-64F1-4F8C8F6C0EB8}"/>
              </a:ext>
            </a:extLst>
          </p:cNvPr>
          <p:cNvSpPr txBox="1"/>
          <p:nvPr userDrawn="1"/>
        </p:nvSpPr>
        <p:spPr>
          <a:xfrm>
            <a:off x="7179546" y="-1701414"/>
            <a:ext cx="6794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Extreme Turquoise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#00a5b8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EE25DD1-5379-B65B-5858-CB4529762F43}"/>
              </a:ext>
            </a:extLst>
          </p:cNvPr>
          <p:cNvSpPr txBox="1"/>
          <p:nvPr userDrawn="1"/>
        </p:nvSpPr>
        <p:spPr>
          <a:xfrm>
            <a:off x="8043502" y="-1701414"/>
            <a:ext cx="7544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Helvetica" pitchFamily="2" charset="0"/>
              </a:rPr>
              <a:t>Inspiration Indigo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#4b0082</a:t>
            </a:r>
          </a:p>
        </p:txBody>
      </p:sp>
    </p:spTree>
    <p:extLst>
      <p:ext uri="{BB962C8B-B14F-4D97-AF65-F5344CB8AC3E}">
        <p14:creationId xmlns:p14="http://schemas.microsoft.com/office/powerpoint/2010/main" val="106320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28" r:id="rId2"/>
    <p:sldLayoutId id="2147483752" r:id="rId3"/>
    <p:sldLayoutId id="2147483753" r:id="rId4"/>
    <p:sldLayoutId id="2147483710" r:id="rId5"/>
    <p:sldLayoutId id="2147483711" r:id="rId6"/>
    <p:sldLayoutId id="2147483745" r:id="rId7"/>
    <p:sldLayoutId id="2147483712" r:id="rId8"/>
    <p:sldLayoutId id="2147483713" r:id="rId9"/>
    <p:sldLayoutId id="2147483740" r:id="rId10"/>
    <p:sldLayoutId id="2147483743" r:id="rId11"/>
    <p:sldLayoutId id="2147483747" r:id="rId12"/>
    <p:sldLayoutId id="214748371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2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pc.llnl.gov/banks-allocations-and-jobs" TargetMode="External"/><Relationship Id="rId7" Type="http://schemas.openxmlformats.org/officeDocument/2006/relationships/hyperlink" Target="https://hpc.llnl.gov/documentation/tutorials/using-lc-s-sierra-system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github.com/LLNL/mpibind/blob/master/tutorials/flux/module1.md" TargetMode="External"/><Relationship Id="rId5" Type="http://schemas.openxmlformats.org/officeDocument/2006/relationships/hyperlink" Target="https://flux-framework.readthedocs.io/en/latest/" TargetMode="External"/><Relationship Id="rId4" Type="http://schemas.openxmlformats.org/officeDocument/2006/relationships/hyperlink" Target="https://hpc-tutorials.llnl.gov/flux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pc.llnl.gov/banks-allocations-and-jobs" TargetMode="External"/><Relationship Id="rId7" Type="http://schemas.openxmlformats.org/officeDocument/2006/relationships/hyperlink" Target="https://hpc.llnl.gov/documentation/tutorials/using-lc-s-sierra-system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github.com/LLNL/mpibind/blob/master/tutorials/flux/module1.md" TargetMode="External"/><Relationship Id="rId5" Type="http://schemas.openxmlformats.org/officeDocument/2006/relationships/hyperlink" Target="https://flux-framework.readthedocs.io/en/latest/" TargetMode="External"/><Relationship Id="rId4" Type="http://schemas.openxmlformats.org/officeDocument/2006/relationships/hyperlink" Target="https://hpc-tutorials.llnl.gov/flux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BB7F8-B993-46A7-E9AE-33F40A7077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D9B93A-FFD4-4828-817F-EFFDC54792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Ryan Day, LC Resource Management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5FC26B5-3A7D-EB74-DB60-BBEE8E1FFD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738653DF-B87C-A09A-C720-9C83D1ACFB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LC User Meeting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7FD4E80-3776-5E30-5B7D-2651B9A1B8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Flux (and a bit of </a:t>
            </a:r>
            <a:r>
              <a:rPr lang="en-US" dirty="0" err="1"/>
              <a:t>Slurm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656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CBE60-6B2E-888F-5D38-9690FA5C0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75DEE2-0FC6-8A49-0FAC-9E01DE232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63263"/>
            <a:ext cx="10614329" cy="3921981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https://hpc.llnl.gov/banks-allocations-and-jobs</a:t>
            </a:r>
            <a:endParaRPr lang="en-US" dirty="0"/>
          </a:p>
          <a:p>
            <a:r>
              <a:rPr lang="en-US" dirty="0">
                <a:hlinkClick r:id="rId4"/>
              </a:rPr>
              <a:t>https://hpc-tutorials.llnl.gov/flux/</a:t>
            </a:r>
            <a:endParaRPr lang="en-US" dirty="0"/>
          </a:p>
          <a:p>
            <a:r>
              <a:rPr lang="en-US" dirty="0">
                <a:hlinkClick r:id="rId5"/>
              </a:rPr>
              <a:t>https://flux-framework.readthedocs.io/en/latest/</a:t>
            </a:r>
            <a:endParaRPr lang="en-US" dirty="0"/>
          </a:p>
          <a:p>
            <a:r>
              <a:rPr lang="en-US" dirty="0">
                <a:hlinkClick r:id="rId6"/>
              </a:rPr>
              <a:t>https://github.com/LLNL/mpibind/blob/master/tutorials/flux/module1.md</a:t>
            </a:r>
            <a:endParaRPr lang="en-US" dirty="0"/>
          </a:p>
          <a:p>
            <a:r>
              <a:rPr lang="en-US" dirty="0">
                <a:hlinkClick r:id="rId7"/>
              </a:rPr>
              <a:t>https://hpc.llnl.gov/documentation/tutorials/using-lc-s-sierra-systems</a:t>
            </a:r>
            <a:endParaRPr lang="en-US" dirty="0"/>
          </a:p>
          <a:p>
            <a:r>
              <a:rPr lang="en-US" dirty="0"/>
              <a:t>`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man flux-COMMAND</a:t>
            </a:r>
            <a:r>
              <a:rPr lang="en-US" dirty="0"/>
              <a:t>`, `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-h</a:t>
            </a:r>
            <a:r>
              <a:rPr lang="en-US" dirty="0"/>
              <a:t>`, `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COMMAND -h</a:t>
            </a:r>
            <a:r>
              <a:rPr lang="en-US" dirty="0"/>
              <a:t>`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BF8845-C012-D38D-13FE-71C1D59CB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</a:t>
            </a:r>
          </a:p>
        </p:txBody>
      </p:sp>
    </p:spTree>
    <p:extLst>
      <p:ext uri="{BB962C8B-B14F-4D97-AF65-F5344CB8AC3E}">
        <p14:creationId xmlns:p14="http://schemas.microsoft.com/office/powerpoint/2010/main" val="200997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B017D-7D0A-3E3E-32AD-86AF8EEA5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1D6957-9AF9-EC9D-120E-CD76B1555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69" y="1641639"/>
            <a:ext cx="10614329" cy="3921981"/>
          </a:xfrm>
        </p:spPr>
        <p:txBody>
          <a:bodyPr/>
          <a:lstStyle/>
          <a:p>
            <a:r>
              <a:rPr lang="en-US" sz="2400" dirty="0"/>
              <a:t>`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--exclusive</a:t>
            </a:r>
            <a:r>
              <a:rPr lang="en-US" sz="2400" dirty="0"/>
              <a:t>` is weird in </a:t>
            </a:r>
            <a:r>
              <a:rPr lang="en-US" sz="2400" dirty="0" err="1"/>
              <a:t>Slurm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`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salloc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|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sbatch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|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srun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(outside of an allocation)</a:t>
            </a:r>
            <a:r>
              <a:rPr lang="en-US" sz="2000" dirty="0"/>
              <a:t>`: all of the resources.</a:t>
            </a:r>
          </a:p>
          <a:p>
            <a:pPr lvl="1"/>
            <a:r>
              <a:rPr lang="en-US" sz="2000" dirty="0"/>
              <a:t>`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srun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(inside of an allocation)</a:t>
            </a:r>
            <a:r>
              <a:rPr lang="en-US" sz="2000" dirty="0"/>
              <a:t>`: minimal resource set.</a:t>
            </a:r>
          </a:p>
          <a:p>
            <a:pPr lvl="1"/>
            <a:r>
              <a:rPr lang="en-US" sz="2000" dirty="0"/>
              <a:t>`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srun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-N1 -n4 --exclusive -p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pdebug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my_program</a:t>
            </a:r>
            <a:r>
              <a:rPr lang="en-US" sz="2000" dirty="0"/>
              <a:t>`: probably won’t do what you want.</a:t>
            </a:r>
          </a:p>
          <a:p>
            <a:pPr lvl="1"/>
            <a:r>
              <a:rPr lang="en-US" sz="2000" dirty="0"/>
              <a:t>`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salloc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-N1 --exclusive -p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pdebug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srun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-n4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my_program</a:t>
            </a:r>
            <a:r>
              <a:rPr lang="en-US" sz="2000" dirty="0"/>
              <a:t>`: for 4 tasks that see the whole node.</a:t>
            </a:r>
          </a:p>
          <a:p>
            <a:r>
              <a:rPr lang="en-US" sz="2400" dirty="0"/>
              <a:t>Flux defaults to giving a minimal resource set.</a:t>
            </a:r>
          </a:p>
          <a:p>
            <a:pPr lvl="1"/>
            <a:r>
              <a:rPr lang="en-US" sz="2000" dirty="0"/>
              <a:t>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--exclusive</a:t>
            </a:r>
            <a:r>
              <a:rPr lang="en-US" sz="2000" dirty="0"/>
              <a:t>`: always gives you all of the resources on the node(s).</a:t>
            </a:r>
          </a:p>
          <a:p>
            <a:pPr lvl="1"/>
            <a:r>
              <a:rPr lang="en-US" sz="2000" dirty="0" err="1"/>
              <a:t>Mpibind</a:t>
            </a:r>
            <a:r>
              <a:rPr lang="en-US" sz="2000" dirty="0"/>
              <a:t> works best with all of the resources.</a:t>
            </a:r>
          </a:p>
          <a:p>
            <a:pPr lvl="1"/>
            <a:r>
              <a:rPr lang="en-US" sz="2000" dirty="0"/>
              <a:t>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run -N1 -n4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my_program</a:t>
            </a:r>
            <a:r>
              <a:rPr lang="en-US" sz="2000" dirty="0"/>
              <a:t>`: will only see one GPU on </a:t>
            </a:r>
            <a:r>
              <a:rPr lang="en-US" sz="2000" dirty="0" err="1"/>
              <a:t>elcap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run -N1 -n4 --exclusive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my_program</a:t>
            </a:r>
            <a:r>
              <a:rPr lang="en-US" sz="2000" dirty="0"/>
              <a:t>`: will see all 4 GPUs.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C19B7C7-6230-A13A-E2E1-0295D0D88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--exclusive and </a:t>
            </a:r>
            <a:r>
              <a:rPr lang="en-US" dirty="0" err="1"/>
              <a:t>mpibind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5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1AF7A-D0F8-C241-FAF6-BCFCAAE3B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F8F757-BC52-6FFF-FD43-2EDF2416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69" y="1641639"/>
            <a:ext cx="10713061" cy="3921981"/>
          </a:xfrm>
        </p:spPr>
        <p:txBody>
          <a:bodyPr/>
          <a:lstStyle/>
          <a:p>
            <a:r>
              <a:rPr lang="en-US" sz="2000" dirty="0"/>
              <a:t>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-b standby</a:t>
            </a:r>
            <a:r>
              <a:rPr lang="en-US" sz="2000" dirty="0"/>
              <a:t>`: jobs automatically killed if doing so would allow highest priority job to run.</a:t>
            </a:r>
          </a:p>
          <a:p>
            <a:r>
              <a:rPr lang="en-US" sz="2000" dirty="0"/>
              <a:t>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update JOBID duration=…</a:t>
            </a:r>
            <a:r>
              <a:rPr lang="en-US" sz="2000" dirty="0"/>
              <a:t>`: users can shorten their jobs. LC Staff can extend them.</a:t>
            </a:r>
          </a:p>
          <a:p>
            <a:r>
              <a:rPr lang="en-US" sz="2000" dirty="0"/>
              <a:t>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urgency JOBID …</a:t>
            </a:r>
            <a:r>
              <a:rPr lang="en-US" sz="2000" dirty="0"/>
              <a:t>`: users can hold/release their jobs. LC Staff can expedite them.</a:t>
            </a:r>
          </a:p>
          <a:p>
            <a:r>
              <a:rPr lang="en-US" sz="2000" dirty="0"/>
              <a:t>LC Staff can create limited access queues for DATs.</a:t>
            </a:r>
          </a:p>
          <a:p>
            <a:r>
              <a:rPr lang="en-US" sz="2000" dirty="0"/>
              <a:t>SPINDLE is on by default. 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-o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spindle.level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=off</a:t>
            </a:r>
            <a:r>
              <a:rPr lang="en-US" sz="2000" dirty="0"/>
              <a:t>` or 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-o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fastload</a:t>
            </a:r>
            <a:r>
              <a:rPr lang="en-US" sz="2000" dirty="0"/>
              <a:t>` to turn it off.</a:t>
            </a:r>
          </a:p>
          <a:p>
            <a:r>
              <a:rPr lang="en-US" sz="2000" dirty="0" err="1"/>
              <a:t>Mpibind</a:t>
            </a:r>
            <a:r>
              <a:rPr lang="en-US" sz="2000" dirty="0"/>
              <a:t> will try to avoid noise reduction / system cores unless you 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unset MPIBIND_RESTRICT</a:t>
            </a:r>
            <a:r>
              <a:rPr lang="en-US" sz="2000" dirty="0"/>
              <a:t>`.</a:t>
            </a:r>
          </a:p>
          <a:p>
            <a:r>
              <a:rPr lang="en-US" sz="2000" dirty="0"/>
              <a:t>If using `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--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setattr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gpu_mode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=…`</a:t>
            </a:r>
            <a:r>
              <a:rPr lang="en-US" sz="2000" dirty="0"/>
              <a:t>, also set `</a:t>
            </a:r>
            <a:r>
              <a:rPr lang="en-US" sz="1600" b="0" i="0" dirty="0">
                <a:solidFill>
                  <a:srgbClr val="3F4350"/>
                </a:solidFill>
                <a:effectLst/>
                <a:latin typeface="Menlo" panose="020B0609030804020204" pitchFamily="49" charset="0"/>
              </a:rPr>
              <a:t>--conf=</a:t>
            </a:r>
            <a:r>
              <a:rPr lang="en-US" sz="1600" b="0" i="0" dirty="0" err="1">
                <a:solidFill>
                  <a:srgbClr val="3F4350"/>
                </a:solidFill>
                <a:effectLst/>
                <a:latin typeface="Menlo" panose="020B0609030804020204" pitchFamily="49" charset="0"/>
              </a:rPr>
              <a:t>resource.rediscover</a:t>
            </a:r>
            <a:r>
              <a:rPr lang="en-US" sz="1600" b="0" i="0" dirty="0">
                <a:solidFill>
                  <a:srgbClr val="3F4350"/>
                </a:solidFill>
                <a:effectLst/>
                <a:latin typeface="Menlo" panose="020B0609030804020204" pitchFamily="49" charset="0"/>
              </a:rPr>
              <a:t>=true`</a:t>
            </a:r>
            <a:r>
              <a:rPr lang="en-US" sz="2000" b="0" i="0" dirty="0">
                <a:solidFill>
                  <a:srgbClr val="3F4350"/>
                </a:solidFill>
                <a:effectLst/>
                <a:latin typeface="+mn-lt"/>
              </a:rPr>
              <a:t>.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AF57307-57BF-B60A-9011-5729160AA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Flux notes for </a:t>
            </a:r>
            <a:r>
              <a:rPr lang="en-US" dirty="0" err="1"/>
              <a:t>ElCap</a:t>
            </a:r>
            <a:r>
              <a:rPr lang="en-US" dirty="0"/>
              <a:t> and Tuolumne</a:t>
            </a:r>
          </a:p>
        </p:txBody>
      </p:sp>
    </p:spTree>
    <p:extLst>
      <p:ext uri="{BB962C8B-B14F-4D97-AF65-F5344CB8AC3E}">
        <p14:creationId xmlns:p14="http://schemas.microsoft.com/office/powerpoint/2010/main" val="188264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4CB5B-CD9B-4A42-8262-D507BCC90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FA0B6-4EE3-B918-7F50-556610AAC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63263"/>
            <a:ext cx="10614329" cy="3921981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https://hpc.llnl.gov/banks-allocations-and-jobs</a:t>
            </a:r>
            <a:endParaRPr lang="en-US" dirty="0"/>
          </a:p>
          <a:p>
            <a:r>
              <a:rPr lang="en-US" dirty="0">
                <a:hlinkClick r:id="rId4"/>
              </a:rPr>
              <a:t>https://hpc-tutorials.llnl.gov/flux/</a:t>
            </a:r>
            <a:endParaRPr lang="en-US" dirty="0"/>
          </a:p>
          <a:p>
            <a:r>
              <a:rPr lang="en-US" dirty="0">
                <a:hlinkClick r:id="rId5"/>
              </a:rPr>
              <a:t>https://flux-framework.readthedocs.io/en/latest/</a:t>
            </a:r>
            <a:endParaRPr lang="en-US" dirty="0"/>
          </a:p>
          <a:p>
            <a:r>
              <a:rPr lang="en-US" dirty="0">
                <a:hlinkClick r:id="rId6"/>
              </a:rPr>
              <a:t>https://github.com/LLNL/mpibind/blob/master/tutorials/flux/module1.md</a:t>
            </a:r>
            <a:endParaRPr lang="en-US" dirty="0"/>
          </a:p>
          <a:p>
            <a:r>
              <a:rPr lang="en-US" dirty="0">
                <a:hlinkClick r:id="rId7"/>
              </a:rPr>
              <a:t>https://hpc.llnl.gov/documentation/tutorials/using-lc-s-sierra-systems</a:t>
            </a:r>
            <a:endParaRPr lang="en-US" dirty="0"/>
          </a:p>
          <a:p>
            <a:r>
              <a:rPr lang="en-US" dirty="0"/>
              <a:t>`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man flux-COMMAND</a:t>
            </a:r>
            <a:r>
              <a:rPr lang="en-US" dirty="0"/>
              <a:t>`, `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-h</a:t>
            </a:r>
            <a:r>
              <a:rPr lang="en-US" dirty="0"/>
              <a:t>`, `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flux COMMAND -h</a:t>
            </a:r>
            <a:r>
              <a:rPr lang="en-US" dirty="0"/>
              <a:t>`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C75E46-90F4-40C2-5322-A44CD126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</a:t>
            </a:r>
          </a:p>
        </p:txBody>
      </p:sp>
    </p:spTree>
    <p:extLst>
      <p:ext uri="{BB962C8B-B14F-4D97-AF65-F5344CB8AC3E}">
        <p14:creationId xmlns:p14="http://schemas.microsoft.com/office/powerpoint/2010/main" val="174975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D1A35-F00B-DF38-F760-6C5B1F4088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07346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5F059441-9832-334E-92B2-478FB950A103}" vid="{84D85146-E095-EC40-87B7-7FF6588318BB}"/>
    </a:ext>
  </a:extLst>
</a:theme>
</file>

<file path=ppt/theme/theme2.xml><?xml version="1.0" encoding="utf-8"?>
<a:theme xmlns:a="http://schemas.openxmlformats.org/drawingml/2006/main" name="Livermorium 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5F059441-9832-334E-92B2-478FB950A103}" vid="{01B21212-F7F3-3D43-8684-E5422EA09D66}"/>
    </a:ext>
  </a:extLst>
</a:theme>
</file>

<file path=ppt/theme/theme3.xml><?xml version="1.0" encoding="utf-8"?>
<a:theme xmlns:a="http://schemas.openxmlformats.org/drawingml/2006/main" name="Elemental Nav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5F059441-9832-334E-92B2-478FB950A103}" vid="{EFBBE62B-2702-F542-8EF6-7C64180AE12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CE4DFD6590746BF79C031605283F1" ma:contentTypeVersion="15" ma:contentTypeDescription="Create a new document." ma:contentTypeScope="" ma:versionID="f861d932f8c2571c942809486b31595d">
  <xsd:schema xmlns:xsd="http://www.w3.org/2001/XMLSchema" xmlns:xs="http://www.w3.org/2001/XMLSchema" xmlns:p="http://schemas.microsoft.com/office/2006/metadata/properties" xmlns:ns2="1fcefbb1-3cd4-4f76-bca8-277149e9cb2e" xmlns:ns3="16def0d5-3fd6-4c70-b9c9-54c2f38dbc03" targetNamespace="http://schemas.microsoft.com/office/2006/metadata/properties" ma:root="true" ma:fieldsID="ce6ae0412eb56a46bb7dd979781f3734" ns2:_="" ns3:_="">
    <xsd:import namespace="1fcefbb1-3cd4-4f76-bca8-277149e9cb2e"/>
    <xsd:import namespace="16def0d5-3fd6-4c70-b9c9-54c2f38dbc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SearchProperties" minOccurs="0"/>
                <xsd:element ref="ns2:Thumbn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efbb1-3cd4-4f76-bca8-277149e9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3a22c89-3912-4715-9657-2989270db2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humbnails" ma:index="22" nillable="true" ma:displayName="Thumbnails" ma:format="Thumbnail" ma:internalName="Thumbnails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def0d5-3fd6-4c70-b9c9-54c2f38dbc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6def0d5-3fd6-4c70-b9c9-54c2f38dbc03">
      <UserInfo>
        <DisplayName>Vander Vorst, Mitch</DisplayName>
        <AccountId>10</AccountId>
        <AccountType/>
      </UserInfo>
      <UserInfo>
        <DisplayName>Bishop, Breanna</DisplayName>
        <AccountId>9</AccountId>
        <AccountType/>
      </UserInfo>
      <UserInfo>
        <DisplayName>Connors, Corey</DisplayName>
        <AccountId>11</AccountId>
        <AccountType/>
      </UserInfo>
      <UserInfo>
        <DisplayName>svc-sharegate</DisplayName>
        <AccountId>44</AccountId>
        <AccountType/>
      </UserInfo>
      <UserInfo>
        <DisplayName>SharingLinks.3fc3c0ef-bf7b-4085-b901-2737b0950107.OrganizationEdit.9bcf96ed-bba8-4f75-a760-3a02278e7bf0</DisplayName>
        <AccountId>66</AccountId>
        <AccountType/>
      </UserInfo>
      <UserInfo>
        <DisplayName>Kamoroff, Beth Paige</DisplayName>
        <AccountId>56</AccountId>
        <AccountType/>
      </UserInfo>
      <UserInfo>
        <DisplayName>Paschal, Katherine</DisplayName>
        <AccountId>40</AccountId>
        <AccountType/>
      </UserInfo>
      <UserInfo>
        <DisplayName>Diaz, Alii</DisplayName>
        <AccountId>19</AccountId>
        <AccountType/>
      </UserInfo>
      <UserInfo>
        <DisplayName>Piccone, Ashley Nicole</DisplayName>
        <AccountId>65</AccountId>
        <AccountType/>
      </UserInfo>
    </SharedWithUsers>
    <lcf76f155ced4ddcb4097134ff3c332f xmlns="1fcefbb1-3cd4-4f76-bca8-277149e9cb2e">
      <Terms xmlns="http://schemas.microsoft.com/office/infopath/2007/PartnerControls"/>
    </lcf76f155ced4ddcb4097134ff3c332f>
    <Thumbnails xmlns="1fcefbb1-3cd4-4f76-bca8-277149e9cb2e" xsi:nil="true"/>
  </documentManagement>
</p:properties>
</file>

<file path=customXml/itemProps1.xml><?xml version="1.0" encoding="utf-8"?>
<ds:datastoreItem xmlns:ds="http://schemas.openxmlformats.org/officeDocument/2006/customXml" ds:itemID="{BCD1984F-FDCE-44D7-8C60-14E145E40588}">
  <ds:schemaRefs>
    <ds:schemaRef ds:uri="16def0d5-3fd6-4c70-b9c9-54c2f38dbc03"/>
    <ds:schemaRef ds:uri="1fcefbb1-3cd4-4f76-bca8-277149e9cb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5380E02-140B-4F0E-BE4A-F3840F0793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74EDC0-542C-4316-BAE8-CCB5B20E4B3F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16def0d5-3fd6-4c70-b9c9-54c2f38dbc0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fcefbb1-3cd4-4f76-bca8-277149e9cb2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1511</TotalTime>
  <Words>509</Words>
  <Application>Microsoft Macintosh PowerPoint</Application>
  <PresentationFormat>Widescreen</PresentationFormat>
  <Paragraphs>45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Aptos</vt:lpstr>
      <vt:lpstr>Aptos Display</vt:lpstr>
      <vt:lpstr>Aptos Light</vt:lpstr>
      <vt:lpstr>Aptos SemiBold</vt:lpstr>
      <vt:lpstr>Arial</vt:lpstr>
      <vt:lpstr>Calibri</vt:lpstr>
      <vt:lpstr>Helvetica</vt:lpstr>
      <vt:lpstr>Menlo</vt:lpstr>
      <vt:lpstr>SourceSansPro</vt:lpstr>
      <vt:lpstr>White</vt:lpstr>
      <vt:lpstr>Livermorium Ice</vt:lpstr>
      <vt:lpstr>Elemental Navy</vt:lpstr>
      <vt:lpstr>Flux (and a bit of Slurm)</vt:lpstr>
      <vt:lpstr>Documentation</vt:lpstr>
      <vt:lpstr>--exclusive and mpibind</vt:lpstr>
      <vt:lpstr>Other Flux notes for ElCap and Tuolumne</vt:lpstr>
      <vt:lpstr>Documentation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Day, Ryan</dc:creator>
  <cp:keywords/>
  <dc:description/>
  <cp:lastModifiedBy>Epperly, Meg</cp:lastModifiedBy>
  <cp:revision>11</cp:revision>
  <dcterms:created xsi:type="dcterms:W3CDTF">2025-03-10T15:50:13Z</dcterms:created>
  <dcterms:modified xsi:type="dcterms:W3CDTF">2025-03-19T16:50:16Z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0x010100088CE4DFD6590746BF79C031605283F1</vt:lpwstr>
  </property>
  <property fmtid="{D5CDD505-2E9C-101B-9397-08002B2CF9AE}" pid="3" name="MediaServiceImageTags">
    <vt:lpwstr/>
  </property>
</Properties>
</file>