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</p:sldMasterIdLst>
  <p:notesMasterIdLst>
    <p:notesMasterId r:id="rId12"/>
  </p:notesMasterIdLst>
  <p:handoutMasterIdLst>
    <p:handoutMasterId r:id="rId13"/>
  </p:handoutMasterIdLst>
  <p:sldIdLst>
    <p:sldId id="256" r:id="rId6"/>
    <p:sldId id="405" r:id="rId7"/>
    <p:sldId id="257" r:id="rId8"/>
    <p:sldId id="406" r:id="rId9"/>
    <p:sldId id="407" r:id="rId10"/>
    <p:sldId id="4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4892A11-E8DA-8C49-A87D-EBE21FA1C8F5}">
          <p14:sldIdLst/>
        </p14:section>
        <p14:section name="White" id="{2B691B46-BA1F-2749-AC23-20DEED03C3E9}">
          <p14:sldIdLst>
            <p14:sldId id="256"/>
            <p14:sldId id="405"/>
            <p14:sldId id="257"/>
            <p14:sldId id="406"/>
            <p14:sldId id="407"/>
            <p14:sldId id="408"/>
          </p14:sldIdLst>
        </p14:section>
        <p14:section name="Livermorium Ice" id="{487E6980-B847-5E4C-9354-91FF056AE1EE}">
          <p14:sldIdLst/>
        </p14:section>
        <p14:section name="Elemental Navy" id="{B66773DF-022E-E043-8719-57121953D1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0031A1"/>
    <a:srgbClr val="EAF1FC"/>
    <a:srgbClr val="A9AABC"/>
    <a:srgbClr val="00535C"/>
    <a:srgbClr val="3366CC"/>
    <a:srgbClr val="03658B"/>
    <a:srgbClr val="63666A"/>
    <a:srgbClr val="0032A1"/>
    <a:srgbClr val="FC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4694"/>
  </p:normalViewPr>
  <p:slideViewPr>
    <p:cSldViewPr snapToGrid="0">
      <p:cViewPr varScale="1">
        <p:scale>
          <a:sx n="121" d="100"/>
          <a:sy n="121" d="100"/>
        </p:scale>
        <p:origin x="1096" y="176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pperly, Meg" userId="b873a271-1ae0-4198-9809-f7011a7570be" providerId="ADAL" clId="{FC783282-4FCA-DD4A-B843-D2B9FB6F0620}"/>
    <pc:docChg chg="addSld delSld modMainMaster modSection">
      <pc:chgData name="Epperly, Meg" userId="b873a271-1ae0-4198-9809-f7011a7570be" providerId="ADAL" clId="{FC783282-4FCA-DD4A-B843-D2B9FB6F0620}" dt="2025-03-19T18:16:58.695" v="3"/>
      <pc:docMkLst>
        <pc:docMk/>
      </pc:docMkLst>
      <pc:sldChg chg="del">
        <pc:chgData name="Epperly, Meg" userId="b873a271-1ae0-4198-9809-f7011a7570be" providerId="ADAL" clId="{FC783282-4FCA-DD4A-B843-D2B9FB6F0620}" dt="2025-03-19T18:16:39.719" v="2" actId="2696"/>
        <pc:sldMkLst>
          <pc:docMk/>
          <pc:sldMk cId="1350100068" sldId="390"/>
        </pc:sldMkLst>
      </pc:sldChg>
      <pc:sldChg chg="new del">
        <pc:chgData name="Epperly, Meg" userId="b873a271-1ae0-4198-9809-f7011a7570be" providerId="ADAL" clId="{FC783282-4FCA-DD4A-B843-D2B9FB6F0620}" dt="2025-03-19T18:16:39.718" v="1" actId="2696"/>
        <pc:sldMkLst>
          <pc:docMk/>
          <pc:sldMk cId="3009652807" sldId="409"/>
        </pc:sldMkLst>
      </pc:sldChg>
      <pc:sldMasterChg chg="modSp mod">
        <pc:chgData name="Epperly, Meg" userId="b873a271-1ae0-4198-9809-f7011a7570be" providerId="ADAL" clId="{FC783282-4FCA-DD4A-B843-D2B9FB6F0620}" dt="2025-03-19T18:16:58.695" v="3"/>
        <pc:sldMasterMkLst>
          <pc:docMk/>
          <pc:sldMasterMk cId="4048822221" sldId="2147483684"/>
        </pc:sldMasterMkLst>
        <pc:spChg chg="mod">
          <ac:chgData name="Epperly, Meg" userId="b873a271-1ae0-4198-9809-f7011a7570be" providerId="ADAL" clId="{FC783282-4FCA-DD4A-B843-D2B9FB6F0620}" dt="2025-03-19T18:16:58.695" v="3"/>
          <ac:spMkLst>
            <pc:docMk/>
            <pc:sldMasterMk cId="4048822221" sldId="2147483684"/>
            <ac:spMk id="11" creationId="{AA551A2E-D8B5-88F1-6C7A-F6D05C3BC2D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D19-DED9-1B9E-36AD-92915C4D8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5D35-8B8E-17F2-DD87-26D017FE4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B94C-D043-3FFA-7215-6F1F1809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DAE-4C33-4B85-97E7-FF02F782A20C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C902-3F38-74A6-745C-59FA0DBC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B433-1D9D-8C50-E9A5-09FC335E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894B-63F2-40DF-96A3-F3D927E1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LLNL logomark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</p:spTree>
    <p:extLst>
      <p:ext uri="{BB962C8B-B14F-4D97-AF65-F5344CB8AC3E}">
        <p14:creationId xmlns:p14="http://schemas.microsoft.com/office/powerpoint/2010/main" val="63969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1CC4-C05A-C865-5997-2B5DCBEE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E686-8C10-4966-CA36-7ABBFB42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EB63F-FE9B-CC9D-37D8-88AB72F3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DAE-4C33-4B85-97E7-FF02F782A20C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F74B-F5DB-35B8-C06C-764C6030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6491-8932-21D3-4D82-A2DBBA38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894B-63F2-40DF-96A3-F3D927E1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LLNL-PRES-2003736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  <p:sldLayoutId id="2147483754" r:id="rId14"/>
    <p:sldLayoutId id="2147483755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F47F-7C5D-8683-4FD4-799D43527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 Capitan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0E91C-52B3-81E3-310C-CE83C77BA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LC User Meeting – March 13, 2025</a:t>
            </a:r>
          </a:p>
          <a:p>
            <a:r>
              <a:rPr lang="en-US"/>
              <a:t>Clay England</a:t>
            </a:r>
          </a:p>
          <a:p>
            <a:r>
              <a:rPr lang="en-US"/>
              <a:t>Greg Tomaschke</a:t>
            </a:r>
          </a:p>
          <a:p>
            <a:r>
              <a:rPr lang="en-US"/>
              <a:t>Scott Futral</a:t>
            </a:r>
          </a:p>
        </p:txBody>
      </p:sp>
    </p:spTree>
    <p:extLst>
      <p:ext uri="{BB962C8B-B14F-4D97-AF65-F5344CB8AC3E}">
        <p14:creationId xmlns:p14="http://schemas.microsoft.com/office/powerpoint/2010/main" val="251431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479483-8342-65C5-1AAE-FD39B442C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6490" b="12174"/>
          <a:stretch/>
        </p:blipFill>
        <p:spPr>
          <a:xfrm>
            <a:off x="-8963" y="0"/>
            <a:ext cx="12200963" cy="6382871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D59D718-D833-8679-A35E-1BBF454E7367}"/>
              </a:ext>
            </a:extLst>
          </p:cNvPr>
          <p:cNvSpPr/>
          <p:nvPr/>
        </p:nvSpPr>
        <p:spPr>
          <a:xfrm>
            <a:off x="472439" y="372078"/>
            <a:ext cx="6842761" cy="102572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290D0-A35E-FD35-64C4-C468175B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32A1"/>
                </a:solidFill>
              </a:rPr>
              <a:t>World’s fastest supercomputer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48A65-C630-52F2-F091-C737ED96B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655" y="312843"/>
            <a:ext cx="1417539" cy="11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F502-D0B2-649D-D17B-0163EABC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91" y="1281439"/>
            <a:ext cx="10614329" cy="4508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Tuolumne is in "Early Access" mode</a:t>
            </a:r>
          </a:p>
          <a:p>
            <a:r>
              <a:rPr lang="en-US" dirty="0"/>
              <a:t>Plan to move to "Limited Availability" in the next couple of weeks</a:t>
            </a:r>
          </a:p>
          <a:p>
            <a:r>
              <a:rPr lang="en-US" dirty="0"/>
              <a:t>In LA mode, banks will be provisioned, but people will be able to continue to use the "guests" bank until Tuo goes into "General Availability" mode.  SD customers will be pre-loaded into their bronze banks on Tuo.</a:t>
            </a:r>
          </a:p>
          <a:p>
            <a:r>
              <a:rPr lang="en-US" dirty="0"/>
              <a:t>Batch Limits:  </a:t>
            </a:r>
          </a:p>
          <a:p>
            <a:pPr lvl="1"/>
            <a:r>
              <a:rPr lang="en-US" dirty="0"/>
              <a:t>256 nodes/job, 12 hours max for </a:t>
            </a:r>
            <a:r>
              <a:rPr lang="en-US" dirty="0" err="1"/>
              <a:t>pbatch</a:t>
            </a:r>
            <a:endParaRPr lang="en-US" dirty="0"/>
          </a:p>
          <a:p>
            <a:pPr lvl="1"/>
            <a:r>
              <a:rPr lang="en-US" dirty="0"/>
              <a:t>16 nodes/user, 1 hour max for </a:t>
            </a:r>
            <a:r>
              <a:rPr lang="en-US" dirty="0" err="1"/>
              <a:t>pdebug</a:t>
            </a:r>
            <a:endParaRPr lang="en-US" dirty="0"/>
          </a:p>
          <a:p>
            <a:r>
              <a:rPr lang="en-US" dirty="0"/>
              <a:t>Larger/Longer jobs can be accommodated via the LC Hotline.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CF341-B620-DB07-B574-6B13FF2C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Tuolumne Status	</a:t>
            </a:r>
          </a:p>
        </p:txBody>
      </p:sp>
    </p:spTree>
    <p:extLst>
      <p:ext uri="{BB962C8B-B14F-4D97-AF65-F5344CB8AC3E}">
        <p14:creationId xmlns:p14="http://schemas.microsoft.com/office/powerpoint/2010/main" val="8501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714ED-19EB-1F4D-A355-A7155F6B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Moving to SCF starting March 17</a:t>
            </a:r>
          </a:p>
          <a:p>
            <a:pPr lvl="1"/>
            <a:r>
              <a:rPr lang="en-US"/>
              <a:t>Lustre4 will start clean, no data preserved, plan accordingly</a:t>
            </a:r>
          </a:p>
          <a:p>
            <a:r>
              <a:rPr lang="en-US"/>
              <a:t>Initial activities:</a:t>
            </a:r>
          </a:p>
          <a:p>
            <a:pPr lvl="1"/>
            <a:r>
              <a:rPr lang="en-US"/>
              <a:t>Validating system function post-move with ‘Friendly Early Users’</a:t>
            </a:r>
          </a:p>
          <a:p>
            <a:pPr lvl="1"/>
            <a:r>
              <a:rPr lang="en-US"/>
              <a:t>Completing Gordon Bell efforts prior to 4/15 deadline</a:t>
            </a:r>
          </a:p>
          <a:p>
            <a:pPr lvl="1"/>
            <a:r>
              <a:rPr lang="en-US"/>
              <a:t>Tri-Lab code porting and validations</a:t>
            </a:r>
          </a:p>
          <a:p>
            <a:r>
              <a:rPr lang="en-US"/>
              <a:t>Next steps:</a:t>
            </a:r>
          </a:p>
          <a:p>
            <a:pPr lvl="1"/>
            <a:r>
              <a:rPr lang="en-US"/>
              <a:t>Vendor/system development tasks</a:t>
            </a:r>
          </a:p>
          <a:p>
            <a:pPr lvl="1"/>
            <a:r>
              <a:rPr lang="en-US"/>
              <a:t>ATCC-19 user access for exploration (no promises on production cycles!)</a:t>
            </a:r>
          </a:p>
          <a:p>
            <a:r>
              <a:rPr lang="en-US"/>
              <a:t>ATCC-20 production Sept 2025!</a:t>
            </a:r>
          </a:p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93693-E765-C27C-1594-9DDBB062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Capitan status </a:t>
            </a:r>
          </a:p>
        </p:txBody>
      </p:sp>
    </p:spTree>
    <p:extLst>
      <p:ext uri="{BB962C8B-B14F-4D97-AF65-F5344CB8AC3E}">
        <p14:creationId xmlns:p14="http://schemas.microsoft.com/office/powerpoint/2010/main" val="168376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33783CE-1A23-51E6-1926-3CE590E136CB}"/>
              </a:ext>
            </a:extLst>
          </p:cNvPr>
          <p:cNvSpPr/>
          <p:nvPr/>
        </p:nvSpPr>
        <p:spPr>
          <a:xfrm>
            <a:off x="379922" y="1623328"/>
            <a:ext cx="11358731" cy="393620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37F3686-CE7E-FF77-54DB-E3594D3E0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b="9461"/>
          <a:stretch/>
        </p:blipFill>
        <p:spPr>
          <a:xfrm>
            <a:off x="764778" y="1923552"/>
            <a:ext cx="10589021" cy="33357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5CBEDB-E969-BC80-8046-05ACCC62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941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59B38-00A8-548C-F660-FF8B999D0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89669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Custom 5">
      <a:dk1>
        <a:srgbClr val="000000"/>
      </a:dk1>
      <a:lt1>
        <a:srgbClr val="FFFFFF"/>
      </a:lt1>
      <a:dk2>
        <a:srgbClr val="001E61"/>
      </a:dk2>
      <a:lt2>
        <a:srgbClr val="ECECEC"/>
      </a:lt2>
      <a:accent1>
        <a:srgbClr val="3266CB"/>
      </a:accent1>
      <a:accent2>
        <a:srgbClr val="FF7900"/>
      </a:accent2>
      <a:accent3>
        <a:srgbClr val="A8A9BB"/>
      </a:accent3>
      <a:accent4>
        <a:srgbClr val="FBB317"/>
      </a:accent4>
      <a:accent5>
        <a:srgbClr val="0032A0"/>
      </a:accent5>
      <a:accent6>
        <a:srgbClr val="70AD47"/>
      </a:accent6>
      <a:hlink>
        <a:srgbClr val="0563C1"/>
      </a:hlink>
      <a:folHlink>
        <a:srgbClr val="B40E6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lassified-powerpoint-2024-dec-20" id="{70967716-1D26-2140-BCC5-04A942014723}" vid="{F71FDCA4-BA44-0144-BA72-817B6B4736D6}"/>
    </a:ext>
  </a:extLst>
</a:theme>
</file>

<file path=ppt/theme/theme2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lassified-powerpoint-2024-dec-20" id="{70967716-1D26-2140-BCC5-04A942014723}" vid="{A911F099-5EAD-2243-BB26-A17BF74E76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Props1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74EDC0-542C-4316-BAE8-CCB5B20E4B3F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def0d5-3fd6-4c70-b9c9-54c2f38dbc03"/>
    <ds:schemaRef ds:uri="1fcefbb1-3cd4-4f76-bca8-277149e9cb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199</Words>
  <Application>Microsoft Macintosh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White</vt:lpstr>
      <vt:lpstr>Elemental Navy</vt:lpstr>
      <vt:lpstr>El Capitan Systems</vt:lpstr>
      <vt:lpstr>World’s fastest supercomputer</vt:lpstr>
      <vt:lpstr>Tuolumne Status </vt:lpstr>
      <vt:lpstr>El Capitan status </vt:lpstr>
      <vt:lpstr>Questions?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Kamoroff, Beth</dc:creator>
  <cp:keywords/>
  <dc:description/>
  <cp:lastModifiedBy>Epperly, Meg</cp:lastModifiedBy>
  <cp:revision>3</cp:revision>
  <dcterms:created xsi:type="dcterms:W3CDTF">2024-12-20T20:09:51Z</dcterms:created>
  <dcterms:modified xsi:type="dcterms:W3CDTF">2025-03-19T18:51:05Z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